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eg"/>
  <Override PartName="/ppt/notesSlides/notesSlide4.xml" ContentType="application/vnd.openxmlformats-officedocument.presentationml.notesSlide+xml"/>
  <Override PartName="/ppt/media/image55.JPG" ContentType="image/jpeg"/>
  <Override PartName="/ppt/media/image58.JPG" ContentType="image/jpeg"/>
  <Override PartName="/ppt/media/image5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9" r:id="rId2"/>
    <p:sldId id="268" r:id="rId3"/>
    <p:sldId id="316" r:id="rId4"/>
    <p:sldId id="318" r:id="rId5"/>
    <p:sldId id="315" r:id="rId6"/>
    <p:sldId id="319" r:id="rId7"/>
    <p:sldId id="320" r:id="rId8"/>
    <p:sldId id="305" r:id="rId9"/>
    <p:sldId id="293" r:id="rId10"/>
    <p:sldId id="264" r:id="rId11"/>
    <p:sldId id="271" r:id="rId12"/>
    <p:sldId id="332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266" r:id="rId21"/>
    <p:sldId id="294" r:id="rId22"/>
    <p:sldId id="307" r:id="rId23"/>
    <p:sldId id="306" r:id="rId24"/>
    <p:sldId id="296" r:id="rId25"/>
    <p:sldId id="297" r:id="rId26"/>
    <p:sldId id="298" r:id="rId27"/>
    <p:sldId id="299" r:id="rId28"/>
    <p:sldId id="300" r:id="rId29"/>
    <p:sldId id="308" r:id="rId30"/>
    <p:sldId id="302" r:id="rId31"/>
    <p:sldId id="303" r:id="rId32"/>
    <p:sldId id="304" r:id="rId33"/>
    <p:sldId id="309" r:id="rId34"/>
    <p:sldId id="310" r:id="rId35"/>
    <p:sldId id="311" r:id="rId36"/>
    <p:sldId id="312" r:id="rId37"/>
    <p:sldId id="313" r:id="rId38"/>
    <p:sldId id="314" r:id="rId39"/>
    <p:sldId id="321" r:id="rId40"/>
    <p:sldId id="323" r:id="rId41"/>
    <p:sldId id="324" r:id="rId42"/>
    <p:sldId id="333" r:id="rId43"/>
    <p:sldId id="281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457"/>
    <a:srgbClr val="2E8B57"/>
    <a:srgbClr val="F00A51"/>
    <a:srgbClr val="668EFD"/>
    <a:srgbClr val="C88EFD"/>
    <a:srgbClr val="F3899F"/>
    <a:srgbClr val="E89472"/>
    <a:srgbClr val="DE6838"/>
    <a:srgbClr val="69E0DB"/>
    <a:srgbClr val="FED35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 autoAdjust="0"/>
    <p:restoredTop sz="94224" autoAdjust="0"/>
  </p:normalViewPr>
  <p:slideViewPr>
    <p:cSldViewPr snapToGrid="0" showGuides="1">
      <p:cViewPr varScale="1">
        <p:scale>
          <a:sx n="105" d="100"/>
          <a:sy n="105" d="100"/>
        </p:scale>
        <p:origin x="270" y="1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7A631-9A3C-424E-BC4A-009585B2817D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CB592-6F72-46DF-8003-4B5E85CEC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9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CB592-6F72-46DF-8003-4B5E85CEC5B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10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CB592-6F72-46DF-8003-4B5E85CEC5B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84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CB592-6F72-46DF-8003-4B5E85CEC5B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83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CB592-6F72-46DF-8003-4B5E85CEC5B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1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0A3CD-E5DF-40F5-8BE8-50011C1AC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9A18EB-D217-42EC-BCEB-AA95C6A0E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68366-20EB-4FB6-8D93-005B6C7C1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C15522-E62F-48AF-828F-F04AC893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0EFFDA-6B83-47D0-A05C-3E43493F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712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83D64-8CBF-4D0B-8129-5C613A2A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25E448-76E5-4F04-8B1C-D08A5CC71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FD035E-E698-4617-BD75-932401A93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DEF1C9-524F-48C7-A0E2-493E3FB2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57301-DFA8-4896-84AF-E80D045E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ADCE3-F842-4240-9E15-4FB08E82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147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AF435-4E36-4304-B2E1-9824EB60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BAEFD7-A3BD-4600-B0F6-6D537C867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123C3-C402-45E9-A621-175ADAD8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A6BDF-3BC8-485F-B84D-69096B10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4B12A-E0C8-4ADB-BBE9-A09CFF20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6749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116BBD-9308-421B-8900-DA7FD237F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081E66-5511-4DE8-8862-91B27BCD8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82B67-33CA-4EB4-A1F6-19FF94B7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54EA8-6F90-47F9-89D8-5698D702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25673-BAB6-4933-92D3-104D1C51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615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A10BB-47FB-4005-9DB0-DFCEBF5A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4F2812-B004-43C7-8076-725EC0BB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26E71-8DED-4E0A-BD33-28E122B1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718EA-8739-46F8-BF71-133BA155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01FDFE-BD10-44FC-A35F-9AF1FDD9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678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F608A-C3DA-4DF4-8721-2662DE1F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FC008-0997-4848-BA7C-18B8E0041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E5C5C5-D2B5-4ED6-B75A-E0BD7413E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A43212-B3FB-49C5-B7D7-BE850F448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0E42A-0DD0-4DE9-A328-28228913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0229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B57EA-EC5B-48E6-A53C-B38E3B76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B06D0B-0F94-4498-8F00-90B12954B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C26799-56A3-4E40-B6C4-21B067F3E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73317A-5918-4045-BC36-10787FFD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402A31-5EB4-469B-A018-91419E1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AAA63B-D0E2-428C-97D6-81AFD3C5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63584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4255F-18D2-475C-AD7E-84612127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1AD3C-0AD1-4E59-8160-7A178CC35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FD7A0D-3AF5-47D1-8691-A75EBFD8F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27B98E-7EAB-4F1F-BB22-27A278E41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F229F3-7E45-4E15-8A85-958051E52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644068-15FC-46C5-917F-4E0A04800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6D18AF-0006-4F99-B626-F044EAD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4770EB-754C-42A9-8267-30767DC0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7645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1DF2A-69CA-4457-95A1-5DBBAE7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B55013-3F14-4094-B8A7-993F424F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4D6703-C004-47A2-90AC-63D52BFB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CF2072-67F3-47B0-8461-534FF5F8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5024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20044B-8C19-4BBE-A747-62E3CA869AD5}"/>
              </a:ext>
            </a:extLst>
          </p:cNvPr>
          <p:cNvSpPr txBox="1"/>
          <p:nvPr userDrawn="1"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B4335E-3532-4835-B0D6-11B45F3F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540CCD-1125-4231-8F97-20B217D8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91CC8-E0D1-4146-B4EE-C9656481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955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20044B-8C19-4BBE-A747-62E3CA869AD5}"/>
              </a:ext>
            </a:extLst>
          </p:cNvPr>
          <p:cNvSpPr txBox="1"/>
          <p:nvPr userDrawn="1"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B4335E-3532-4835-B0D6-11B45F3F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540CCD-1125-4231-8F97-20B217D8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91CC8-E0D1-4146-B4EE-C9656481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496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5383D-390B-421A-9D51-664770EC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72E4B-FD10-494D-8D6E-E2D41166D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58AB90-E639-43C2-8957-74FA426DC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FBAC61-C4FD-4453-A887-3C039276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6741D-84E3-4129-9825-FF1342DB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C30039-A2DC-41B5-9C8E-D978DC6B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953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5CCE09-CE02-4B2F-91AB-A3C0152A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BF07F0-86C3-4667-81FA-40BEE8001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A268C0-2D47-481D-B915-D504A37FE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CEA87-F010-4468-A907-FB628D936739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3CC7F-C65E-48D6-9805-6B018E2DE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E67E1-D030-4D84-8BB4-388E5B526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26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43.200.208.111:8080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B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859" y="1004534"/>
            <a:ext cx="5773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PROJECT</a:t>
            </a:r>
            <a:endParaRPr lang="en-US" altLang="ko-KR" sz="5400" b="1" dirty="0">
              <a:solidFill>
                <a:schemeClr val="bg1"/>
              </a:solidFill>
            </a:endParaRPr>
          </a:p>
          <a:p>
            <a:r>
              <a:rPr lang="en-US" altLang="ko-KR" sz="5400" b="1" dirty="0">
                <a:solidFill>
                  <a:schemeClr val="bg1"/>
                </a:solidFill>
              </a:rPr>
              <a:t>PORTFOLIO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97859" y="5197260"/>
            <a:ext cx="4858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PROJECT B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  <a:ea typeface="+mj-ea"/>
              </a:rPr>
              <a:t>.</a:t>
            </a:r>
          </a:p>
          <a:p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</a:rPr>
              <a:t>백광호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우주호 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</a:rPr>
              <a:t>문성천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GIT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https://github.com/Baek-KH/SmartFarm</a:t>
            </a:r>
            <a:endParaRPr lang="en-US" altLang="ko-KR" sz="14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AWS : http://43.200.208.111:8080/</a:t>
            </a:r>
            <a:endParaRPr lang="en-US" altLang="ko-KR" sz="140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17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0" y="545912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 smtClean="0">
                <a:solidFill>
                  <a:schemeClr val="bg1"/>
                </a:solidFill>
              </a:rPr>
              <a:t>DataBase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1551538"/>
            <a:ext cx="5772956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36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-32916" y="620745"/>
            <a:ext cx="3727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개발 우선순위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1CCC8E-4387-4858-AF05-B130D370A697}"/>
              </a:ext>
            </a:extLst>
          </p:cNvPr>
          <p:cNvSpPr/>
          <p:nvPr/>
        </p:nvSpPr>
        <p:spPr>
          <a:xfrm>
            <a:off x="904240" y="2190974"/>
            <a:ext cx="4454845" cy="3739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E4E781-582A-4299-A7F8-234E2EEC388E}"/>
              </a:ext>
            </a:extLst>
          </p:cNvPr>
          <p:cNvSpPr/>
          <p:nvPr/>
        </p:nvSpPr>
        <p:spPr>
          <a:xfrm>
            <a:off x="904240" y="2190972"/>
            <a:ext cx="4454845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D18C0A-7492-4B00-ACF5-24E3F421AFF1}"/>
              </a:ext>
            </a:extLst>
          </p:cNvPr>
          <p:cNvSpPr/>
          <p:nvPr/>
        </p:nvSpPr>
        <p:spPr>
          <a:xfrm>
            <a:off x="9179915" y="2190974"/>
            <a:ext cx="2041451" cy="3739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7DB7-17A9-468D-946F-C11898E065C2}"/>
              </a:ext>
            </a:extLst>
          </p:cNvPr>
          <p:cNvSpPr/>
          <p:nvPr/>
        </p:nvSpPr>
        <p:spPr>
          <a:xfrm>
            <a:off x="6322745" y="2190974"/>
            <a:ext cx="2041451" cy="3739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0BE770-B69C-4C38-94C8-D67B319E715D}"/>
              </a:ext>
            </a:extLst>
          </p:cNvPr>
          <p:cNvSpPr txBox="1"/>
          <p:nvPr/>
        </p:nvSpPr>
        <p:spPr>
          <a:xfrm>
            <a:off x="5695294" y="387261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462F28-2AD3-4445-9B9E-A89A34A4A28A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C0BD70-EF65-42B3-BAE0-A5D5AE0FBDD1}"/>
              </a:ext>
            </a:extLst>
          </p:cNvPr>
          <p:cNvSpPr txBox="1"/>
          <p:nvPr/>
        </p:nvSpPr>
        <p:spPr>
          <a:xfrm>
            <a:off x="1421621" y="2305945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23C30C-E7E2-4517-8296-10F1224B256A}"/>
              </a:ext>
            </a:extLst>
          </p:cNvPr>
          <p:cNvSpPr/>
          <p:nvPr/>
        </p:nvSpPr>
        <p:spPr>
          <a:xfrm>
            <a:off x="6322743" y="2190972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924829-7403-4E2E-94B5-9F916B7E1E32}"/>
              </a:ext>
            </a:extLst>
          </p:cNvPr>
          <p:cNvSpPr txBox="1"/>
          <p:nvPr/>
        </p:nvSpPr>
        <p:spPr>
          <a:xfrm>
            <a:off x="6864169" y="2305945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D5021A-B165-4CA2-9D4D-A168A7A82D11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81D013-BF60-42BF-AB61-0D4D84FA8277}"/>
              </a:ext>
            </a:extLst>
          </p:cNvPr>
          <p:cNvSpPr txBox="1"/>
          <p:nvPr/>
        </p:nvSpPr>
        <p:spPr>
          <a:xfrm>
            <a:off x="9713109" y="2305945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90852" y="2974293"/>
            <a:ext cx="19094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근태 관리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출</a:t>
            </a:r>
            <a:r>
              <a:rPr lang="en-US" altLang="ko-KR" sz="1400" dirty="0" smtClean="0">
                <a:latin typeface="+mn-ea"/>
              </a:rPr>
              <a:t>/ </a:t>
            </a:r>
            <a:r>
              <a:rPr lang="ko-KR" altLang="en-US" sz="1400" dirty="0" smtClean="0">
                <a:latin typeface="+mn-ea"/>
              </a:rPr>
              <a:t>퇴근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개인 근태 조회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관리자 근태 조정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n-ea"/>
              </a:rPr>
              <a:t>생산현황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생산라인 실시간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생산량 도출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err="1">
                <a:latin typeface="+mn-ea"/>
              </a:rPr>
              <a:t>로스율</a:t>
            </a:r>
            <a:r>
              <a:rPr lang="ko-KR" altLang="en-US" sz="1400" dirty="0">
                <a:latin typeface="+mn-ea"/>
              </a:rPr>
              <a:t> 도출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일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시 별 생산량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44079" y="2974293"/>
            <a:ext cx="1987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공정관리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실시간 연동 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err="1" smtClean="0">
                <a:latin typeface="+mn-ea"/>
              </a:rPr>
              <a:t>생육정보</a:t>
            </a:r>
            <a:r>
              <a:rPr lang="ko-KR" altLang="en-US" sz="1400" dirty="0" smtClean="0">
                <a:latin typeface="+mn-ea"/>
              </a:rPr>
              <a:t> 연동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RPA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엑셀 저장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수요예측</a:t>
            </a:r>
            <a:r>
              <a:rPr lang="en-US" altLang="ko-KR" sz="1400" b="1" dirty="0">
                <a:latin typeface="+mn-ea"/>
              </a:rPr>
              <a:t/>
            </a:r>
            <a:br>
              <a:rPr lang="en-US" altLang="ko-KR" sz="1400" b="1" dirty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선형회귀분석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endParaRPr lang="en-US" altLang="ko-KR" sz="14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233942" y="2974293"/>
            <a:ext cx="1987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AWS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배포</a:t>
            </a: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월간 보고</a:t>
            </a: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오류 로그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39435" y="2974292"/>
            <a:ext cx="20890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재고 출하 관리 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입고 </a:t>
            </a:r>
            <a:r>
              <a:rPr lang="en-US" altLang="ko-KR" sz="1400" dirty="0" smtClean="0">
                <a:latin typeface="+mn-ea"/>
              </a:rPr>
              <a:t>/ </a:t>
            </a:r>
            <a:r>
              <a:rPr lang="ko-KR" altLang="en-US" sz="1400" dirty="0" smtClean="0">
                <a:latin typeface="+mn-ea"/>
              </a:rPr>
              <a:t>출고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재고 조회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거래처 </a:t>
            </a:r>
            <a:r>
              <a:rPr lang="en-US" altLang="ko-KR" sz="1400" b="1" dirty="0" smtClean="0">
                <a:latin typeface="+mn-ea"/>
              </a:rPr>
              <a:t>/ </a:t>
            </a:r>
            <a:r>
              <a:rPr lang="ko-KR" altLang="en-US" sz="1400" b="1" dirty="0" smtClean="0">
                <a:latin typeface="+mn-ea"/>
              </a:rPr>
              <a:t>발주 관리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거래처 관리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발주 관리</a:t>
            </a: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발주 체크</a:t>
            </a: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자동화</a:t>
            </a:r>
            <a:endParaRPr lang="en-US" altLang="ko-KR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3877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B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래픽 2" descr="정사각형 2개와 지그재그 선">
            <a:extLst>
              <a:ext uri="{FF2B5EF4-FFF2-40B4-BE49-F238E27FC236}">
                <a16:creationId xmlns:a16="http://schemas.microsoft.com/office/drawing/2014/main" id="{1834D8C2-4782-450D-BC62-6185AC6A08A4}"/>
              </a:ext>
            </a:extLst>
          </p:cNvPr>
          <p:cNvGrpSpPr/>
          <p:nvPr/>
        </p:nvGrpSpPr>
        <p:grpSpPr>
          <a:xfrm>
            <a:off x="8890955" y="3330575"/>
            <a:ext cx="2271447" cy="2271447"/>
            <a:chOff x="6109655" y="3330575"/>
            <a:chExt cx="2271447" cy="2271447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6E888D0-7929-4D25-8893-0A0703E8E8D8}"/>
                </a:ext>
              </a:extLst>
            </p:cNvPr>
            <p:cNvSpPr/>
            <p:nvPr/>
          </p:nvSpPr>
          <p:spPr>
            <a:xfrm>
              <a:off x="6109655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7C0EF1A-0357-4FDF-8F2C-F5C8FC7876B4}"/>
                </a:ext>
              </a:extLst>
            </p:cNvPr>
            <p:cNvSpPr/>
            <p:nvPr/>
          </p:nvSpPr>
          <p:spPr>
            <a:xfrm>
              <a:off x="6310077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F80D494-5617-4961-9FF0-F3CED62B55ED}"/>
                </a:ext>
              </a:extLst>
            </p:cNvPr>
            <p:cNvSpPr/>
            <p:nvPr/>
          </p:nvSpPr>
          <p:spPr>
            <a:xfrm>
              <a:off x="6510499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071FA23-F219-4F18-97AA-F15EAC9EC370}"/>
                </a:ext>
              </a:extLst>
            </p:cNvPr>
            <p:cNvSpPr/>
            <p:nvPr/>
          </p:nvSpPr>
          <p:spPr>
            <a:xfrm>
              <a:off x="6710921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7DC475C-4B7E-49A8-9E45-F56A5E6C7A4C}"/>
                </a:ext>
              </a:extLst>
            </p:cNvPr>
            <p:cNvSpPr/>
            <p:nvPr/>
          </p:nvSpPr>
          <p:spPr>
            <a:xfrm>
              <a:off x="6911342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BF16E34-66B6-4903-88C2-1F52DB9B86BC}"/>
                </a:ext>
              </a:extLst>
            </p:cNvPr>
            <p:cNvSpPr/>
            <p:nvPr/>
          </p:nvSpPr>
          <p:spPr>
            <a:xfrm>
              <a:off x="7111764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3DC51D8-BEFD-42E2-9F00-714FA87E5248}"/>
                </a:ext>
              </a:extLst>
            </p:cNvPr>
            <p:cNvSpPr/>
            <p:nvPr/>
          </p:nvSpPr>
          <p:spPr>
            <a:xfrm>
              <a:off x="7312186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785D4DF-DFA5-4DFF-A3F0-82B5A55F6E0D}"/>
                </a:ext>
              </a:extLst>
            </p:cNvPr>
            <p:cNvSpPr/>
            <p:nvPr/>
          </p:nvSpPr>
          <p:spPr>
            <a:xfrm>
              <a:off x="7512608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7D301C2-CDEA-40D9-A8F2-49C9A9CC9458}"/>
                </a:ext>
              </a:extLst>
            </p:cNvPr>
            <p:cNvSpPr/>
            <p:nvPr/>
          </p:nvSpPr>
          <p:spPr>
            <a:xfrm>
              <a:off x="7713030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1ABC5AF-3DEA-4836-9C62-57C7ED24AB1B}"/>
                </a:ext>
              </a:extLst>
            </p:cNvPr>
            <p:cNvSpPr/>
            <p:nvPr/>
          </p:nvSpPr>
          <p:spPr>
            <a:xfrm>
              <a:off x="7913452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878E571-1361-4933-BDD1-B17628F3430A}"/>
                </a:ext>
              </a:extLst>
            </p:cNvPr>
            <p:cNvSpPr/>
            <p:nvPr/>
          </p:nvSpPr>
          <p:spPr>
            <a:xfrm>
              <a:off x="8113874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3FA9C0F-F217-443B-A32A-8CDD91951FEE}"/>
                </a:ext>
              </a:extLst>
            </p:cNvPr>
            <p:cNvSpPr/>
            <p:nvPr/>
          </p:nvSpPr>
          <p:spPr>
            <a:xfrm>
              <a:off x="8314296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F515C33-1233-47FF-A920-A4246E30DFB7}"/>
                </a:ext>
              </a:extLst>
            </p:cNvPr>
            <p:cNvSpPr/>
            <p:nvPr/>
          </p:nvSpPr>
          <p:spPr>
            <a:xfrm>
              <a:off x="6109655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4B7DA8A-C568-47A5-9443-8C6B7BF1B2B9}"/>
                </a:ext>
              </a:extLst>
            </p:cNvPr>
            <p:cNvSpPr/>
            <p:nvPr/>
          </p:nvSpPr>
          <p:spPr>
            <a:xfrm>
              <a:off x="6310077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469F2203-4AE2-403B-B857-955FA60F9EC3}"/>
                </a:ext>
              </a:extLst>
            </p:cNvPr>
            <p:cNvSpPr/>
            <p:nvPr/>
          </p:nvSpPr>
          <p:spPr>
            <a:xfrm>
              <a:off x="6510499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31B378B-217B-46C8-9499-9C50936AB3D2}"/>
                </a:ext>
              </a:extLst>
            </p:cNvPr>
            <p:cNvSpPr/>
            <p:nvPr/>
          </p:nvSpPr>
          <p:spPr>
            <a:xfrm>
              <a:off x="6710921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5EF2FAE-0D29-4736-92F9-D89A63A97BC5}"/>
                </a:ext>
              </a:extLst>
            </p:cNvPr>
            <p:cNvSpPr/>
            <p:nvPr/>
          </p:nvSpPr>
          <p:spPr>
            <a:xfrm>
              <a:off x="6911342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F014D70-23CB-42AB-8B65-CA39D32EC153}"/>
                </a:ext>
              </a:extLst>
            </p:cNvPr>
            <p:cNvSpPr/>
            <p:nvPr/>
          </p:nvSpPr>
          <p:spPr>
            <a:xfrm>
              <a:off x="7111764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CB9D0A8-5F6C-469E-995C-5D9D8FB35750}"/>
                </a:ext>
              </a:extLst>
            </p:cNvPr>
            <p:cNvSpPr/>
            <p:nvPr/>
          </p:nvSpPr>
          <p:spPr>
            <a:xfrm>
              <a:off x="7312186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C11E7A2-6278-4387-8502-F817E33C6E44}"/>
                </a:ext>
              </a:extLst>
            </p:cNvPr>
            <p:cNvSpPr/>
            <p:nvPr/>
          </p:nvSpPr>
          <p:spPr>
            <a:xfrm>
              <a:off x="7512608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BD820E4-45AA-4A93-AE44-2A69B3D1214E}"/>
                </a:ext>
              </a:extLst>
            </p:cNvPr>
            <p:cNvSpPr/>
            <p:nvPr/>
          </p:nvSpPr>
          <p:spPr>
            <a:xfrm>
              <a:off x="7713030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C963224-F9C1-4461-86BD-4B6513384943}"/>
                </a:ext>
              </a:extLst>
            </p:cNvPr>
            <p:cNvSpPr/>
            <p:nvPr/>
          </p:nvSpPr>
          <p:spPr>
            <a:xfrm>
              <a:off x="7913452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0070E09-7255-4DA0-9E3E-F947B3216C3B}"/>
                </a:ext>
              </a:extLst>
            </p:cNvPr>
            <p:cNvSpPr/>
            <p:nvPr/>
          </p:nvSpPr>
          <p:spPr>
            <a:xfrm>
              <a:off x="8113874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B02E6BB-08A9-44FC-8D32-50BFE4946543}"/>
                </a:ext>
              </a:extLst>
            </p:cNvPr>
            <p:cNvSpPr/>
            <p:nvPr/>
          </p:nvSpPr>
          <p:spPr>
            <a:xfrm>
              <a:off x="8314296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4E46AEB4-0527-4B31-9DD0-BD2480E9270E}"/>
                </a:ext>
              </a:extLst>
            </p:cNvPr>
            <p:cNvSpPr/>
            <p:nvPr/>
          </p:nvSpPr>
          <p:spPr>
            <a:xfrm>
              <a:off x="6109655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9FF4DC1-503A-4E07-8CA2-292B443E21B9}"/>
                </a:ext>
              </a:extLst>
            </p:cNvPr>
            <p:cNvSpPr/>
            <p:nvPr/>
          </p:nvSpPr>
          <p:spPr>
            <a:xfrm>
              <a:off x="6310077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1CB82BA-DBDF-4E44-964E-01AB9C1702D9}"/>
                </a:ext>
              </a:extLst>
            </p:cNvPr>
            <p:cNvSpPr/>
            <p:nvPr/>
          </p:nvSpPr>
          <p:spPr>
            <a:xfrm>
              <a:off x="6510499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DD6D50A1-ECBE-4367-A769-9A81CC7503F0}"/>
                </a:ext>
              </a:extLst>
            </p:cNvPr>
            <p:cNvSpPr/>
            <p:nvPr/>
          </p:nvSpPr>
          <p:spPr>
            <a:xfrm>
              <a:off x="6710921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B80CCA79-7B9F-46FF-A444-636D26C1B78F}"/>
                </a:ext>
              </a:extLst>
            </p:cNvPr>
            <p:cNvSpPr/>
            <p:nvPr/>
          </p:nvSpPr>
          <p:spPr>
            <a:xfrm>
              <a:off x="6911342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734D6B9-0B96-4D5F-9C94-7C5992340649}"/>
                </a:ext>
              </a:extLst>
            </p:cNvPr>
            <p:cNvSpPr/>
            <p:nvPr/>
          </p:nvSpPr>
          <p:spPr>
            <a:xfrm>
              <a:off x="7111764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85E7558-D1F8-44CE-84BA-CB3254FD394B}"/>
                </a:ext>
              </a:extLst>
            </p:cNvPr>
            <p:cNvSpPr/>
            <p:nvPr/>
          </p:nvSpPr>
          <p:spPr>
            <a:xfrm>
              <a:off x="7312186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1905F4D-CCC2-4BC5-A7AF-70E96D5A24C7}"/>
                </a:ext>
              </a:extLst>
            </p:cNvPr>
            <p:cNvSpPr/>
            <p:nvPr/>
          </p:nvSpPr>
          <p:spPr>
            <a:xfrm>
              <a:off x="7512608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6CC3135-F76C-4505-A040-532B4DF49478}"/>
                </a:ext>
              </a:extLst>
            </p:cNvPr>
            <p:cNvSpPr/>
            <p:nvPr/>
          </p:nvSpPr>
          <p:spPr>
            <a:xfrm>
              <a:off x="7713030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0A655C2-FFA9-418F-922A-09D1FC97177A}"/>
                </a:ext>
              </a:extLst>
            </p:cNvPr>
            <p:cNvSpPr/>
            <p:nvPr/>
          </p:nvSpPr>
          <p:spPr>
            <a:xfrm>
              <a:off x="7913452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C92D9744-BE34-449B-A87B-FC51F9B0FEB3}"/>
                </a:ext>
              </a:extLst>
            </p:cNvPr>
            <p:cNvSpPr/>
            <p:nvPr/>
          </p:nvSpPr>
          <p:spPr>
            <a:xfrm>
              <a:off x="8113874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FF57621-8729-423E-A1F6-E9E954EF7DE4}"/>
                </a:ext>
              </a:extLst>
            </p:cNvPr>
            <p:cNvSpPr/>
            <p:nvPr/>
          </p:nvSpPr>
          <p:spPr>
            <a:xfrm>
              <a:off x="8314296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2ADCB4A-C3A8-4158-AC33-5939F382A74C}"/>
                </a:ext>
              </a:extLst>
            </p:cNvPr>
            <p:cNvSpPr/>
            <p:nvPr/>
          </p:nvSpPr>
          <p:spPr>
            <a:xfrm>
              <a:off x="6109655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235BE8C-E3A7-4793-A3F3-9BBD96A73380}"/>
                </a:ext>
              </a:extLst>
            </p:cNvPr>
            <p:cNvSpPr/>
            <p:nvPr/>
          </p:nvSpPr>
          <p:spPr>
            <a:xfrm>
              <a:off x="6310077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F21FEC9-31B2-4245-BA96-DCB03E283EA6}"/>
                </a:ext>
              </a:extLst>
            </p:cNvPr>
            <p:cNvSpPr/>
            <p:nvPr/>
          </p:nvSpPr>
          <p:spPr>
            <a:xfrm>
              <a:off x="6510499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2C88588-4883-4174-87CC-FD1772DBB372}"/>
                </a:ext>
              </a:extLst>
            </p:cNvPr>
            <p:cNvSpPr/>
            <p:nvPr/>
          </p:nvSpPr>
          <p:spPr>
            <a:xfrm>
              <a:off x="6710921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173C763-1A4A-435E-B984-CA5D88160F6A}"/>
                </a:ext>
              </a:extLst>
            </p:cNvPr>
            <p:cNvSpPr/>
            <p:nvPr/>
          </p:nvSpPr>
          <p:spPr>
            <a:xfrm>
              <a:off x="6911342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86B1D3C-97F9-42F7-BB12-9DC3E7E0D0BB}"/>
                </a:ext>
              </a:extLst>
            </p:cNvPr>
            <p:cNvSpPr/>
            <p:nvPr/>
          </p:nvSpPr>
          <p:spPr>
            <a:xfrm>
              <a:off x="7111764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D9F7D5B0-0A10-427E-B51F-98EC1DD88850}"/>
                </a:ext>
              </a:extLst>
            </p:cNvPr>
            <p:cNvSpPr/>
            <p:nvPr/>
          </p:nvSpPr>
          <p:spPr>
            <a:xfrm>
              <a:off x="7312186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DEFD788-2512-4202-B864-C6D682D88B30}"/>
                </a:ext>
              </a:extLst>
            </p:cNvPr>
            <p:cNvSpPr/>
            <p:nvPr/>
          </p:nvSpPr>
          <p:spPr>
            <a:xfrm>
              <a:off x="7512608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2B157C5-E5CF-46C8-A094-331B519A91B3}"/>
                </a:ext>
              </a:extLst>
            </p:cNvPr>
            <p:cNvSpPr/>
            <p:nvPr/>
          </p:nvSpPr>
          <p:spPr>
            <a:xfrm>
              <a:off x="7713030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3235288-2EAD-429E-82D0-586111055B29}"/>
                </a:ext>
              </a:extLst>
            </p:cNvPr>
            <p:cNvSpPr/>
            <p:nvPr/>
          </p:nvSpPr>
          <p:spPr>
            <a:xfrm>
              <a:off x="7913452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6A31BA2F-ADA0-4700-94BE-F81242A2698C}"/>
                </a:ext>
              </a:extLst>
            </p:cNvPr>
            <p:cNvSpPr/>
            <p:nvPr/>
          </p:nvSpPr>
          <p:spPr>
            <a:xfrm>
              <a:off x="8113874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3D8FDD6-09AE-4FFA-8759-B5358A6FB636}"/>
                </a:ext>
              </a:extLst>
            </p:cNvPr>
            <p:cNvSpPr/>
            <p:nvPr/>
          </p:nvSpPr>
          <p:spPr>
            <a:xfrm>
              <a:off x="8314296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CD7AAA3-8224-4113-9715-A4B1976D9A67}"/>
                </a:ext>
              </a:extLst>
            </p:cNvPr>
            <p:cNvSpPr/>
            <p:nvPr/>
          </p:nvSpPr>
          <p:spPr>
            <a:xfrm>
              <a:off x="6109655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026F595-89DB-42E5-9A68-62AFB9938512}"/>
                </a:ext>
              </a:extLst>
            </p:cNvPr>
            <p:cNvSpPr/>
            <p:nvPr/>
          </p:nvSpPr>
          <p:spPr>
            <a:xfrm>
              <a:off x="6310077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66D5CFE-0F95-4A22-9977-61DD3D1310B3}"/>
                </a:ext>
              </a:extLst>
            </p:cNvPr>
            <p:cNvSpPr/>
            <p:nvPr/>
          </p:nvSpPr>
          <p:spPr>
            <a:xfrm>
              <a:off x="6510499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EEA3C42A-54D3-4573-8F80-DA2FC35E0898}"/>
                </a:ext>
              </a:extLst>
            </p:cNvPr>
            <p:cNvSpPr/>
            <p:nvPr/>
          </p:nvSpPr>
          <p:spPr>
            <a:xfrm>
              <a:off x="6710921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AA4205C-1D28-4F0C-BD41-DD340B54A0C8}"/>
                </a:ext>
              </a:extLst>
            </p:cNvPr>
            <p:cNvSpPr/>
            <p:nvPr/>
          </p:nvSpPr>
          <p:spPr>
            <a:xfrm>
              <a:off x="6911342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4446CA6-B125-4347-9CC6-D55DB185E899}"/>
                </a:ext>
              </a:extLst>
            </p:cNvPr>
            <p:cNvSpPr/>
            <p:nvPr/>
          </p:nvSpPr>
          <p:spPr>
            <a:xfrm>
              <a:off x="7111764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D53F966-0137-4C3C-ABED-873297BC2D44}"/>
                </a:ext>
              </a:extLst>
            </p:cNvPr>
            <p:cNvSpPr/>
            <p:nvPr/>
          </p:nvSpPr>
          <p:spPr>
            <a:xfrm>
              <a:off x="7312186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44CA871-29A0-473B-9DBE-9780223498A0}"/>
                </a:ext>
              </a:extLst>
            </p:cNvPr>
            <p:cNvSpPr/>
            <p:nvPr/>
          </p:nvSpPr>
          <p:spPr>
            <a:xfrm>
              <a:off x="7512608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7DF752A6-22AB-4AAE-8B8C-9054EC9C0D1A}"/>
                </a:ext>
              </a:extLst>
            </p:cNvPr>
            <p:cNvSpPr/>
            <p:nvPr/>
          </p:nvSpPr>
          <p:spPr>
            <a:xfrm>
              <a:off x="7713030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BF8BA866-EA08-4894-9C8B-BAD031C0B1FD}"/>
                </a:ext>
              </a:extLst>
            </p:cNvPr>
            <p:cNvSpPr/>
            <p:nvPr/>
          </p:nvSpPr>
          <p:spPr>
            <a:xfrm>
              <a:off x="7913452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C8BEE19-B131-43C7-9959-5631867BD421}"/>
                </a:ext>
              </a:extLst>
            </p:cNvPr>
            <p:cNvSpPr/>
            <p:nvPr/>
          </p:nvSpPr>
          <p:spPr>
            <a:xfrm>
              <a:off x="8113874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99746D3-982B-44AE-9C3F-8B25B6A05226}"/>
                </a:ext>
              </a:extLst>
            </p:cNvPr>
            <p:cNvSpPr/>
            <p:nvPr/>
          </p:nvSpPr>
          <p:spPr>
            <a:xfrm>
              <a:off x="8314296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431F6339-4D11-44E7-BFC5-A15C3055FC4C}"/>
                </a:ext>
              </a:extLst>
            </p:cNvPr>
            <p:cNvSpPr/>
            <p:nvPr/>
          </p:nvSpPr>
          <p:spPr>
            <a:xfrm>
              <a:off x="6109655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AA0BDD9-3AAC-41F0-ABF7-C6AD2AB350F7}"/>
                </a:ext>
              </a:extLst>
            </p:cNvPr>
            <p:cNvSpPr/>
            <p:nvPr/>
          </p:nvSpPr>
          <p:spPr>
            <a:xfrm>
              <a:off x="6310077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BF55AEFF-A446-47D9-A2AD-DC21FE74E480}"/>
                </a:ext>
              </a:extLst>
            </p:cNvPr>
            <p:cNvSpPr/>
            <p:nvPr/>
          </p:nvSpPr>
          <p:spPr>
            <a:xfrm>
              <a:off x="6510499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A78760AA-0BFA-42A5-862A-4CA195DDDDF4}"/>
                </a:ext>
              </a:extLst>
            </p:cNvPr>
            <p:cNvSpPr/>
            <p:nvPr/>
          </p:nvSpPr>
          <p:spPr>
            <a:xfrm>
              <a:off x="6710921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C9C8DE8F-6271-4027-937B-D99D89CE5E34}"/>
                </a:ext>
              </a:extLst>
            </p:cNvPr>
            <p:cNvSpPr/>
            <p:nvPr/>
          </p:nvSpPr>
          <p:spPr>
            <a:xfrm>
              <a:off x="6911342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D93AF288-CB67-49C9-BD56-0DE8909BFC7D}"/>
                </a:ext>
              </a:extLst>
            </p:cNvPr>
            <p:cNvSpPr/>
            <p:nvPr/>
          </p:nvSpPr>
          <p:spPr>
            <a:xfrm>
              <a:off x="7111764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A5229EC-B827-456B-9D0E-DAFD74227FD7}"/>
                </a:ext>
              </a:extLst>
            </p:cNvPr>
            <p:cNvSpPr/>
            <p:nvPr/>
          </p:nvSpPr>
          <p:spPr>
            <a:xfrm>
              <a:off x="7312186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DCD8443B-B054-4C72-B4A6-4DE8179F0138}"/>
                </a:ext>
              </a:extLst>
            </p:cNvPr>
            <p:cNvSpPr/>
            <p:nvPr/>
          </p:nvSpPr>
          <p:spPr>
            <a:xfrm>
              <a:off x="7512608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3E2CE9A9-93FB-419F-B36E-BAD28F62F9CE}"/>
                </a:ext>
              </a:extLst>
            </p:cNvPr>
            <p:cNvSpPr/>
            <p:nvPr/>
          </p:nvSpPr>
          <p:spPr>
            <a:xfrm>
              <a:off x="7713030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21AF1444-915F-4454-9413-C94426BAC69E}"/>
                </a:ext>
              </a:extLst>
            </p:cNvPr>
            <p:cNvSpPr/>
            <p:nvPr/>
          </p:nvSpPr>
          <p:spPr>
            <a:xfrm>
              <a:off x="7913452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F3186651-01A9-416B-A280-4E8A9898EF6A}"/>
                </a:ext>
              </a:extLst>
            </p:cNvPr>
            <p:cNvSpPr/>
            <p:nvPr/>
          </p:nvSpPr>
          <p:spPr>
            <a:xfrm>
              <a:off x="8113874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6362169-8360-4FE6-BC59-4B37350C252A}"/>
                </a:ext>
              </a:extLst>
            </p:cNvPr>
            <p:cNvSpPr/>
            <p:nvPr/>
          </p:nvSpPr>
          <p:spPr>
            <a:xfrm>
              <a:off x="8314296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F1E553C-10E2-4E45-8D82-D33DA96A9D9D}"/>
                </a:ext>
              </a:extLst>
            </p:cNvPr>
            <p:cNvSpPr/>
            <p:nvPr/>
          </p:nvSpPr>
          <p:spPr>
            <a:xfrm>
              <a:off x="6109655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B222B43-7212-4590-8135-7222549FC69C}"/>
                </a:ext>
              </a:extLst>
            </p:cNvPr>
            <p:cNvSpPr/>
            <p:nvPr/>
          </p:nvSpPr>
          <p:spPr>
            <a:xfrm>
              <a:off x="6310077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DAFA870-A82E-4B58-85A1-35C34B108E90}"/>
                </a:ext>
              </a:extLst>
            </p:cNvPr>
            <p:cNvSpPr/>
            <p:nvPr/>
          </p:nvSpPr>
          <p:spPr>
            <a:xfrm>
              <a:off x="6510499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3D27332-5854-4825-BD47-C6C9B0493EEB}"/>
                </a:ext>
              </a:extLst>
            </p:cNvPr>
            <p:cNvSpPr/>
            <p:nvPr/>
          </p:nvSpPr>
          <p:spPr>
            <a:xfrm>
              <a:off x="6710921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B21CB411-AEAC-49E9-A042-217A8F47A80C}"/>
                </a:ext>
              </a:extLst>
            </p:cNvPr>
            <p:cNvSpPr/>
            <p:nvPr/>
          </p:nvSpPr>
          <p:spPr>
            <a:xfrm>
              <a:off x="6911342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0BE89BFB-A677-45F6-B245-0021893B9441}"/>
                </a:ext>
              </a:extLst>
            </p:cNvPr>
            <p:cNvSpPr/>
            <p:nvPr/>
          </p:nvSpPr>
          <p:spPr>
            <a:xfrm>
              <a:off x="7111764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2041C30-3E9F-490F-B5D1-2B2C7C468284}"/>
                </a:ext>
              </a:extLst>
            </p:cNvPr>
            <p:cNvSpPr/>
            <p:nvPr/>
          </p:nvSpPr>
          <p:spPr>
            <a:xfrm>
              <a:off x="7312186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4AB1C395-64EB-4980-9B63-5506AA0C158C}"/>
                </a:ext>
              </a:extLst>
            </p:cNvPr>
            <p:cNvSpPr/>
            <p:nvPr/>
          </p:nvSpPr>
          <p:spPr>
            <a:xfrm>
              <a:off x="7512608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017E765-7FD6-419C-B166-E18B51703A61}"/>
                </a:ext>
              </a:extLst>
            </p:cNvPr>
            <p:cNvSpPr/>
            <p:nvPr/>
          </p:nvSpPr>
          <p:spPr>
            <a:xfrm>
              <a:off x="7713030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C233E23-FFCB-44D9-92FE-3DBD3A5A1151}"/>
                </a:ext>
              </a:extLst>
            </p:cNvPr>
            <p:cNvSpPr/>
            <p:nvPr/>
          </p:nvSpPr>
          <p:spPr>
            <a:xfrm>
              <a:off x="7913452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75AA234-3FC8-4564-8E16-949A45A700B1}"/>
                </a:ext>
              </a:extLst>
            </p:cNvPr>
            <p:cNvSpPr/>
            <p:nvPr/>
          </p:nvSpPr>
          <p:spPr>
            <a:xfrm>
              <a:off x="8113874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32F8490-0F7B-43D1-A5E9-1E1A4F78A20B}"/>
                </a:ext>
              </a:extLst>
            </p:cNvPr>
            <p:cNvSpPr/>
            <p:nvPr/>
          </p:nvSpPr>
          <p:spPr>
            <a:xfrm>
              <a:off x="8314296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C4FA8695-8562-484A-A68F-E8A705E7A7BD}"/>
                </a:ext>
              </a:extLst>
            </p:cNvPr>
            <p:cNvSpPr/>
            <p:nvPr/>
          </p:nvSpPr>
          <p:spPr>
            <a:xfrm>
              <a:off x="6109655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D208D20A-32B4-4E5E-A3CB-F955A734DC40}"/>
                </a:ext>
              </a:extLst>
            </p:cNvPr>
            <p:cNvSpPr/>
            <p:nvPr/>
          </p:nvSpPr>
          <p:spPr>
            <a:xfrm>
              <a:off x="6310077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74922A68-B528-4DE5-B1FF-931ED7E4CBB6}"/>
                </a:ext>
              </a:extLst>
            </p:cNvPr>
            <p:cNvSpPr/>
            <p:nvPr/>
          </p:nvSpPr>
          <p:spPr>
            <a:xfrm>
              <a:off x="6510499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A924656F-CB4A-41E6-A561-74FE0F3C9822}"/>
                </a:ext>
              </a:extLst>
            </p:cNvPr>
            <p:cNvSpPr/>
            <p:nvPr/>
          </p:nvSpPr>
          <p:spPr>
            <a:xfrm>
              <a:off x="6710921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4539AC5B-DC7E-40B4-9B0E-F27D7A2FE5EA}"/>
                </a:ext>
              </a:extLst>
            </p:cNvPr>
            <p:cNvSpPr/>
            <p:nvPr/>
          </p:nvSpPr>
          <p:spPr>
            <a:xfrm>
              <a:off x="6911342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A73016F4-3C0F-41A3-AC81-6000EB83C072}"/>
                </a:ext>
              </a:extLst>
            </p:cNvPr>
            <p:cNvSpPr/>
            <p:nvPr/>
          </p:nvSpPr>
          <p:spPr>
            <a:xfrm>
              <a:off x="7111764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979F2215-B6A0-42B7-8E3E-3827B63DBC10}"/>
                </a:ext>
              </a:extLst>
            </p:cNvPr>
            <p:cNvSpPr/>
            <p:nvPr/>
          </p:nvSpPr>
          <p:spPr>
            <a:xfrm>
              <a:off x="7312186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41378AFC-9BA3-4E0E-838B-B18221641F67}"/>
                </a:ext>
              </a:extLst>
            </p:cNvPr>
            <p:cNvSpPr/>
            <p:nvPr/>
          </p:nvSpPr>
          <p:spPr>
            <a:xfrm>
              <a:off x="7512608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67D43C9-EDA7-4990-A6EE-AE55ABF3CEE5}"/>
                </a:ext>
              </a:extLst>
            </p:cNvPr>
            <p:cNvSpPr/>
            <p:nvPr/>
          </p:nvSpPr>
          <p:spPr>
            <a:xfrm>
              <a:off x="7713030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E26DCEF-24FB-4075-A975-7A8F2F2F32F0}"/>
                </a:ext>
              </a:extLst>
            </p:cNvPr>
            <p:cNvSpPr/>
            <p:nvPr/>
          </p:nvSpPr>
          <p:spPr>
            <a:xfrm>
              <a:off x="7913452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9146E21-E2CD-4555-AB56-443F15BCEF8B}"/>
                </a:ext>
              </a:extLst>
            </p:cNvPr>
            <p:cNvSpPr/>
            <p:nvPr/>
          </p:nvSpPr>
          <p:spPr>
            <a:xfrm>
              <a:off x="8113874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359F87A-D809-4418-A6D8-47E4A6E03F1F}"/>
                </a:ext>
              </a:extLst>
            </p:cNvPr>
            <p:cNvSpPr/>
            <p:nvPr/>
          </p:nvSpPr>
          <p:spPr>
            <a:xfrm>
              <a:off x="8314296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D61BC4F-0D0C-4676-828A-13C1B39541AF}"/>
                </a:ext>
              </a:extLst>
            </p:cNvPr>
            <p:cNvSpPr/>
            <p:nvPr/>
          </p:nvSpPr>
          <p:spPr>
            <a:xfrm>
              <a:off x="6109655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A5AF93D6-EF75-44AC-A5EA-A16A0B4323D8}"/>
                </a:ext>
              </a:extLst>
            </p:cNvPr>
            <p:cNvSpPr/>
            <p:nvPr/>
          </p:nvSpPr>
          <p:spPr>
            <a:xfrm>
              <a:off x="6310077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1C7349EA-7669-4F71-91E6-03AE95A38D99}"/>
                </a:ext>
              </a:extLst>
            </p:cNvPr>
            <p:cNvSpPr/>
            <p:nvPr/>
          </p:nvSpPr>
          <p:spPr>
            <a:xfrm>
              <a:off x="6510499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7D6CE10-2F9A-476D-A70F-3FC0DBDB591C}"/>
                </a:ext>
              </a:extLst>
            </p:cNvPr>
            <p:cNvSpPr/>
            <p:nvPr/>
          </p:nvSpPr>
          <p:spPr>
            <a:xfrm>
              <a:off x="6710921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99463FF-020A-4CBA-AE72-9F86338302AE}"/>
                </a:ext>
              </a:extLst>
            </p:cNvPr>
            <p:cNvSpPr/>
            <p:nvPr/>
          </p:nvSpPr>
          <p:spPr>
            <a:xfrm>
              <a:off x="6911342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7C7F4700-42AE-493B-91DA-D4B56E548D62}"/>
                </a:ext>
              </a:extLst>
            </p:cNvPr>
            <p:cNvSpPr/>
            <p:nvPr/>
          </p:nvSpPr>
          <p:spPr>
            <a:xfrm>
              <a:off x="7111764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B2CEECF1-3416-4ECE-B157-B87FF6150512}"/>
                </a:ext>
              </a:extLst>
            </p:cNvPr>
            <p:cNvSpPr/>
            <p:nvPr/>
          </p:nvSpPr>
          <p:spPr>
            <a:xfrm>
              <a:off x="7312186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4B7CE3B-4DB6-447E-8C73-1B72B358CBCA}"/>
                </a:ext>
              </a:extLst>
            </p:cNvPr>
            <p:cNvSpPr/>
            <p:nvPr/>
          </p:nvSpPr>
          <p:spPr>
            <a:xfrm>
              <a:off x="7512608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5459956-12BA-43F8-B7F4-C67C008D185A}"/>
                </a:ext>
              </a:extLst>
            </p:cNvPr>
            <p:cNvSpPr/>
            <p:nvPr/>
          </p:nvSpPr>
          <p:spPr>
            <a:xfrm>
              <a:off x="7713030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0AC6C689-02E9-4A74-B196-A7156A4D56B9}"/>
                </a:ext>
              </a:extLst>
            </p:cNvPr>
            <p:cNvSpPr/>
            <p:nvPr/>
          </p:nvSpPr>
          <p:spPr>
            <a:xfrm>
              <a:off x="7913452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DCBB1081-73BA-4945-B1C1-0257B78AF19C}"/>
                </a:ext>
              </a:extLst>
            </p:cNvPr>
            <p:cNvSpPr/>
            <p:nvPr/>
          </p:nvSpPr>
          <p:spPr>
            <a:xfrm>
              <a:off x="8113874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CAFC57D-2870-4CE5-A2A0-AE84AD072C94}"/>
                </a:ext>
              </a:extLst>
            </p:cNvPr>
            <p:cNvSpPr/>
            <p:nvPr/>
          </p:nvSpPr>
          <p:spPr>
            <a:xfrm>
              <a:off x="8314296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71D7EE19-290C-48C3-A24C-8DB246D47B37}"/>
                </a:ext>
              </a:extLst>
            </p:cNvPr>
            <p:cNvSpPr/>
            <p:nvPr/>
          </p:nvSpPr>
          <p:spPr>
            <a:xfrm>
              <a:off x="6109655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3AB12B9-EE00-490D-9302-E4AF65A99AEB}"/>
                </a:ext>
              </a:extLst>
            </p:cNvPr>
            <p:cNvSpPr/>
            <p:nvPr/>
          </p:nvSpPr>
          <p:spPr>
            <a:xfrm>
              <a:off x="6310077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C536857E-7FD1-4E1B-8679-620C2D012C69}"/>
                </a:ext>
              </a:extLst>
            </p:cNvPr>
            <p:cNvSpPr/>
            <p:nvPr/>
          </p:nvSpPr>
          <p:spPr>
            <a:xfrm>
              <a:off x="6510499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AB2F1FB-F015-4660-96B5-5AE7F178A576}"/>
                </a:ext>
              </a:extLst>
            </p:cNvPr>
            <p:cNvSpPr/>
            <p:nvPr/>
          </p:nvSpPr>
          <p:spPr>
            <a:xfrm>
              <a:off x="6710921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FF6486A-1A2D-4193-AB92-CF7FFDA7022B}"/>
                </a:ext>
              </a:extLst>
            </p:cNvPr>
            <p:cNvSpPr/>
            <p:nvPr/>
          </p:nvSpPr>
          <p:spPr>
            <a:xfrm>
              <a:off x="6911342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BF0BA5C6-4006-42CC-93D3-FC89EA47E2CF}"/>
                </a:ext>
              </a:extLst>
            </p:cNvPr>
            <p:cNvSpPr/>
            <p:nvPr/>
          </p:nvSpPr>
          <p:spPr>
            <a:xfrm>
              <a:off x="7111764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A7DCF28A-DE47-4395-A10E-26C4E6283301}"/>
                </a:ext>
              </a:extLst>
            </p:cNvPr>
            <p:cNvSpPr/>
            <p:nvPr/>
          </p:nvSpPr>
          <p:spPr>
            <a:xfrm>
              <a:off x="7312186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7227CC58-EF5C-4703-8365-D3F7CEEE9EE7}"/>
                </a:ext>
              </a:extLst>
            </p:cNvPr>
            <p:cNvSpPr/>
            <p:nvPr/>
          </p:nvSpPr>
          <p:spPr>
            <a:xfrm>
              <a:off x="7512608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18560AA-0C8C-49E9-BA21-C82630EB9FFA}"/>
                </a:ext>
              </a:extLst>
            </p:cNvPr>
            <p:cNvSpPr/>
            <p:nvPr/>
          </p:nvSpPr>
          <p:spPr>
            <a:xfrm>
              <a:off x="7713030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6F4DED66-2538-4CAF-BA04-3B4871BF8EAF}"/>
                </a:ext>
              </a:extLst>
            </p:cNvPr>
            <p:cNvSpPr/>
            <p:nvPr/>
          </p:nvSpPr>
          <p:spPr>
            <a:xfrm>
              <a:off x="7913452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7318B3B-E3AE-4F15-B0D1-CC9822CB4F15}"/>
                </a:ext>
              </a:extLst>
            </p:cNvPr>
            <p:cNvSpPr/>
            <p:nvPr/>
          </p:nvSpPr>
          <p:spPr>
            <a:xfrm>
              <a:off x="8113874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267F122F-BF83-494E-8B4E-805CEEB7F461}"/>
                </a:ext>
              </a:extLst>
            </p:cNvPr>
            <p:cNvSpPr/>
            <p:nvPr/>
          </p:nvSpPr>
          <p:spPr>
            <a:xfrm>
              <a:off x="8314296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B2071DE-05EC-4CE7-804F-B302AC01BB59}"/>
                </a:ext>
              </a:extLst>
            </p:cNvPr>
            <p:cNvSpPr/>
            <p:nvPr/>
          </p:nvSpPr>
          <p:spPr>
            <a:xfrm>
              <a:off x="6109655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9CD2BECA-D35F-4DAF-91AE-9D5B91ADA708}"/>
                </a:ext>
              </a:extLst>
            </p:cNvPr>
            <p:cNvSpPr/>
            <p:nvPr/>
          </p:nvSpPr>
          <p:spPr>
            <a:xfrm>
              <a:off x="6310077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20550-45AD-4CB9-8790-7DB3806EB8AB}"/>
                </a:ext>
              </a:extLst>
            </p:cNvPr>
            <p:cNvSpPr/>
            <p:nvPr/>
          </p:nvSpPr>
          <p:spPr>
            <a:xfrm>
              <a:off x="6510499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44F3336F-6C11-45C1-9CFD-142A18CFCEF8}"/>
                </a:ext>
              </a:extLst>
            </p:cNvPr>
            <p:cNvSpPr/>
            <p:nvPr/>
          </p:nvSpPr>
          <p:spPr>
            <a:xfrm>
              <a:off x="6710921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CB88BE2-248C-479B-804D-52D0EA23AA89}"/>
                </a:ext>
              </a:extLst>
            </p:cNvPr>
            <p:cNvSpPr/>
            <p:nvPr/>
          </p:nvSpPr>
          <p:spPr>
            <a:xfrm>
              <a:off x="6911342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62467FAF-C6FE-4099-A27A-16F9E7DF694B}"/>
                </a:ext>
              </a:extLst>
            </p:cNvPr>
            <p:cNvSpPr/>
            <p:nvPr/>
          </p:nvSpPr>
          <p:spPr>
            <a:xfrm>
              <a:off x="7111764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AB4BF02A-8D7D-4739-A7C9-68333C042180}"/>
                </a:ext>
              </a:extLst>
            </p:cNvPr>
            <p:cNvSpPr/>
            <p:nvPr/>
          </p:nvSpPr>
          <p:spPr>
            <a:xfrm>
              <a:off x="7312186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4CF8EB5F-5147-4346-B3EF-97FFE8601A13}"/>
                </a:ext>
              </a:extLst>
            </p:cNvPr>
            <p:cNvSpPr/>
            <p:nvPr/>
          </p:nvSpPr>
          <p:spPr>
            <a:xfrm>
              <a:off x="7512608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29AFC1E9-B889-4A1B-913C-E9AE025BF637}"/>
                </a:ext>
              </a:extLst>
            </p:cNvPr>
            <p:cNvSpPr/>
            <p:nvPr/>
          </p:nvSpPr>
          <p:spPr>
            <a:xfrm>
              <a:off x="7713030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30BCB31D-2BC1-453E-B307-29E76F10017F}"/>
                </a:ext>
              </a:extLst>
            </p:cNvPr>
            <p:cNvSpPr/>
            <p:nvPr/>
          </p:nvSpPr>
          <p:spPr>
            <a:xfrm>
              <a:off x="7913452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95EE15E-84C5-4B49-98D0-4DFEF795E7DF}"/>
                </a:ext>
              </a:extLst>
            </p:cNvPr>
            <p:cNvSpPr/>
            <p:nvPr/>
          </p:nvSpPr>
          <p:spPr>
            <a:xfrm>
              <a:off x="8113874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223B8C73-65BC-4D3F-A09E-481EC9260460}"/>
                </a:ext>
              </a:extLst>
            </p:cNvPr>
            <p:cNvSpPr/>
            <p:nvPr/>
          </p:nvSpPr>
          <p:spPr>
            <a:xfrm>
              <a:off x="8314296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508FBE89-8DA7-4CDF-9081-F5DB08588E48}"/>
                </a:ext>
              </a:extLst>
            </p:cNvPr>
            <p:cNvSpPr/>
            <p:nvPr/>
          </p:nvSpPr>
          <p:spPr>
            <a:xfrm>
              <a:off x="6109655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33924C5E-FF8F-46E5-8334-09DFF304347A}"/>
                </a:ext>
              </a:extLst>
            </p:cNvPr>
            <p:cNvSpPr/>
            <p:nvPr/>
          </p:nvSpPr>
          <p:spPr>
            <a:xfrm>
              <a:off x="6310077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E8926D71-9367-4EA0-AF74-CA6962A9436C}"/>
                </a:ext>
              </a:extLst>
            </p:cNvPr>
            <p:cNvSpPr/>
            <p:nvPr/>
          </p:nvSpPr>
          <p:spPr>
            <a:xfrm>
              <a:off x="6510499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7B398215-48C0-4F11-82C7-EFFC0DA36F8C}"/>
                </a:ext>
              </a:extLst>
            </p:cNvPr>
            <p:cNvSpPr/>
            <p:nvPr/>
          </p:nvSpPr>
          <p:spPr>
            <a:xfrm>
              <a:off x="6710921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DF67A09E-0B86-481E-8AF8-5DA78992400C}"/>
                </a:ext>
              </a:extLst>
            </p:cNvPr>
            <p:cNvSpPr/>
            <p:nvPr/>
          </p:nvSpPr>
          <p:spPr>
            <a:xfrm>
              <a:off x="6911342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909403C5-0F50-45A5-9636-BEBD3D51210E}"/>
                </a:ext>
              </a:extLst>
            </p:cNvPr>
            <p:cNvSpPr/>
            <p:nvPr/>
          </p:nvSpPr>
          <p:spPr>
            <a:xfrm>
              <a:off x="7111764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1AF236A3-9932-4C4A-A8CC-3F2F4FB927DC}"/>
                </a:ext>
              </a:extLst>
            </p:cNvPr>
            <p:cNvSpPr/>
            <p:nvPr/>
          </p:nvSpPr>
          <p:spPr>
            <a:xfrm>
              <a:off x="7312186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2C81F131-35F9-4A81-931A-F03E61CCE506}"/>
                </a:ext>
              </a:extLst>
            </p:cNvPr>
            <p:cNvSpPr/>
            <p:nvPr/>
          </p:nvSpPr>
          <p:spPr>
            <a:xfrm>
              <a:off x="7512608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F383F3D1-B6B5-41D9-ACD9-F82FD12BFD80}"/>
                </a:ext>
              </a:extLst>
            </p:cNvPr>
            <p:cNvSpPr/>
            <p:nvPr/>
          </p:nvSpPr>
          <p:spPr>
            <a:xfrm>
              <a:off x="7713030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846A5326-F6D5-406B-9EE9-40B740A362A2}"/>
                </a:ext>
              </a:extLst>
            </p:cNvPr>
            <p:cNvSpPr/>
            <p:nvPr/>
          </p:nvSpPr>
          <p:spPr>
            <a:xfrm>
              <a:off x="7913452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9B62CD0A-E1A6-4DBF-8A96-CADBD8949C8A}"/>
                </a:ext>
              </a:extLst>
            </p:cNvPr>
            <p:cNvSpPr/>
            <p:nvPr/>
          </p:nvSpPr>
          <p:spPr>
            <a:xfrm>
              <a:off x="8113874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195E0FB-E38E-4A15-9E32-8CC3AD434679}"/>
                </a:ext>
              </a:extLst>
            </p:cNvPr>
            <p:cNvSpPr/>
            <p:nvPr/>
          </p:nvSpPr>
          <p:spPr>
            <a:xfrm>
              <a:off x="8314296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09600" y="444500"/>
            <a:ext cx="40259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+mj-lt"/>
                <a:ea typeface="+mj-ea"/>
              </a:rPr>
              <a:t>Project 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기능 소개</a:t>
            </a:r>
            <a:r>
              <a:rPr lang="en-US" altLang="ko-KR" sz="3600" b="1" dirty="0" smtClean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latin typeface="+mj-lt"/>
                <a:ea typeface="+mj-ea"/>
              </a:rPr>
              <a:t>SmartFarm</a:t>
            </a:r>
            <a:endParaRPr lang="ko-KR" altLang="en-US" sz="36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50" name="Google Shape;872;p44"/>
          <p:cNvPicPr preferRelativeResize="0"/>
          <p:nvPr/>
        </p:nvPicPr>
        <p:blipFill rotWithShape="1">
          <a:blip r:embed="rId3">
            <a:alphaModFix/>
          </a:blip>
          <a:srcRect l="5527" t="14434" r="3854" b="10073"/>
          <a:stretch/>
        </p:blipFill>
        <p:spPr>
          <a:xfrm>
            <a:off x="6911313" y="439912"/>
            <a:ext cx="3808207" cy="2572913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91" y="1681833"/>
            <a:ext cx="3263602" cy="3289100"/>
          </a:xfrm>
          <a:prstGeom prst="rect">
            <a:avLst/>
          </a:prstGeom>
          <a:ln w="63500">
            <a:solidFill>
              <a:schemeClr val="bg2"/>
            </a:solidFill>
          </a:ln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173B5D45-45CC-7B56-9D63-FB0C76A10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16" y="3244704"/>
            <a:ext cx="5862346" cy="2958654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6712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873492" y="2538408"/>
            <a:ext cx="31115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2EB457"/>
                </a:solidFill>
              </a:rPr>
              <a:t>AWS </a:t>
            </a:r>
            <a:r>
              <a:rPr lang="ko-KR" altLang="en-US" sz="2800" b="1" dirty="0" smtClean="0">
                <a:solidFill>
                  <a:srgbClr val="2EB457"/>
                </a:solidFill>
              </a:rPr>
              <a:t>구동</a:t>
            </a:r>
            <a:endParaRPr lang="en-US" altLang="ko-KR" sz="2800" b="1" dirty="0" smtClean="0">
              <a:solidFill>
                <a:srgbClr val="2EB457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0" fontAlgn="base"/>
            <a:endParaRPr lang="ko-KR" altLang="en-US" dirty="0"/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+mj-ea"/>
                <a:ea typeface="+mj-ea"/>
              </a:rPr>
              <a:t>AWS </a:t>
            </a:r>
            <a:r>
              <a:rPr lang="ko-KR" altLang="en-US" sz="1600" b="1" dirty="0" smtClean="0">
                <a:latin typeface="+mj-ea"/>
                <a:ea typeface="+mj-ea"/>
              </a:rPr>
              <a:t>로그인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62B3D-79AE-888D-8A46-02E905EA1415}"/>
              </a:ext>
            </a:extLst>
          </p:cNvPr>
          <p:cNvSpPr txBox="1"/>
          <p:nvPr/>
        </p:nvSpPr>
        <p:spPr>
          <a:xfrm>
            <a:off x="0" y="599702"/>
            <a:ext cx="1585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AWS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Google Shape;872;p44"/>
          <p:cNvPicPr preferRelativeResize="0"/>
          <p:nvPr/>
        </p:nvPicPr>
        <p:blipFill rotWithShape="1">
          <a:blip r:embed="rId2">
            <a:alphaModFix/>
          </a:blip>
          <a:srcRect t="14434"/>
          <a:stretch/>
        </p:blipFill>
        <p:spPr>
          <a:xfrm>
            <a:off x="146304" y="1353312"/>
            <a:ext cx="7827264" cy="54315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73;p44"/>
          <p:cNvSpPr/>
          <p:nvPr/>
        </p:nvSpPr>
        <p:spPr>
          <a:xfrm>
            <a:off x="4059936" y="2464858"/>
            <a:ext cx="1856232" cy="2664926"/>
          </a:xfrm>
          <a:prstGeom prst="frame">
            <a:avLst>
              <a:gd name="adj1" fmla="val 519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763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758791" y="2888053"/>
            <a:ext cx="31115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2EB457"/>
                </a:solidFill>
              </a:rPr>
              <a:t>AWS </a:t>
            </a:r>
            <a:r>
              <a:rPr lang="ko-KR" altLang="en-US" sz="2800" b="1" dirty="0" smtClean="0">
                <a:solidFill>
                  <a:srgbClr val="2EB457"/>
                </a:solidFill>
              </a:rPr>
              <a:t>서버 생성</a:t>
            </a:r>
            <a:endParaRPr lang="en-US" altLang="ko-KR" sz="2800" b="1" dirty="0">
              <a:solidFill>
                <a:srgbClr val="2EB457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0" fontAlgn="base"/>
            <a:endParaRPr lang="ko-KR" altLang="en-US" dirty="0"/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가상 서버 만들기 </a:t>
            </a:r>
            <a:r>
              <a:rPr lang="en-US" altLang="ko-KR" sz="1400" b="1" dirty="0" smtClean="0">
                <a:latin typeface="+mj-ea"/>
                <a:ea typeface="+mj-ea"/>
              </a:rPr>
              <a:t>/ </a:t>
            </a:r>
            <a:r>
              <a:rPr lang="ko-KR" altLang="en-US" sz="1400" b="1" dirty="0" smtClean="0">
                <a:latin typeface="+mj-ea"/>
                <a:ea typeface="+mj-ea"/>
              </a:rPr>
              <a:t>인스턴스 생성</a:t>
            </a:r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10" name="Google Shape;92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064" y="2274854"/>
            <a:ext cx="4245845" cy="349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22;p48"/>
          <p:cNvSpPr/>
          <p:nvPr/>
        </p:nvSpPr>
        <p:spPr>
          <a:xfrm>
            <a:off x="594599" y="2274854"/>
            <a:ext cx="451800" cy="256800"/>
          </a:xfrm>
          <a:prstGeom prst="frame">
            <a:avLst>
              <a:gd name="adj1" fmla="val 12837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23;p48"/>
          <p:cNvSpPr/>
          <p:nvPr/>
        </p:nvSpPr>
        <p:spPr>
          <a:xfrm>
            <a:off x="641094" y="5257115"/>
            <a:ext cx="657300" cy="256800"/>
          </a:xfrm>
          <a:prstGeom prst="frame">
            <a:avLst>
              <a:gd name="adj1" fmla="val 12837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24;p48"/>
          <p:cNvSpPr/>
          <p:nvPr/>
        </p:nvSpPr>
        <p:spPr>
          <a:xfrm>
            <a:off x="1862850" y="3484750"/>
            <a:ext cx="840000" cy="468600"/>
          </a:xfrm>
          <a:prstGeom prst="frame">
            <a:avLst>
              <a:gd name="adj1" fmla="val 12837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925;p48"/>
          <p:cNvCxnSpPr>
            <a:endCxn id="12" idx="0"/>
          </p:cNvCxnSpPr>
          <p:nvPr/>
        </p:nvCxnSpPr>
        <p:spPr>
          <a:xfrm>
            <a:off x="818844" y="2545415"/>
            <a:ext cx="150900" cy="271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926;p48"/>
          <p:cNvCxnSpPr>
            <a:stCxn id="12" idx="3"/>
            <a:endCxn id="13" idx="2"/>
          </p:cNvCxnSpPr>
          <p:nvPr/>
        </p:nvCxnSpPr>
        <p:spPr>
          <a:xfrm rot="10800000" flipH="1">
            <a:off x="1298394" y="3953315"/>
            <a:ext cx="984600" cy="143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9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005" y="2274880"/>
            <a:ext cx="4164690" cy="3491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929;p48"/>
          <p:cNvSpPr/>
          <p:nvPr/>
        </p:nvSpPr>
        <p:spPr>
          <a:xfrm>
            <a:off x="6631401" y="3227950"/>
            <a:ext cx="537900" cy="256800"/>
          </a:xfrm>
          <a:prstGeom prst="frame">
            <a:avLst>
              <a:gd name="adj1" fmla="val 12837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762B3D-79AE-888D-8A46-02E905EA1415}"/>
              </a:ext>
            </a:extLst>
          </p:cNvPr>
          <p:cNvSpPr txBox="1"/>
          <p:nvPr/>
        </p:nvSpPr>
        <p:spPr>
          <a:xfrm>
            <a:off x="0" y="599702"/>
            <a:ext cx="1585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AWS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25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03824" y="1891343"/>
            <a:ext cx="3111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2EB457"/>
                </a:solidFill>
              </a:rPr>
              <a:t>AWS </a:t>
            </a:r>
            <a:r>
              <a:rPr lang="ko-KR" altLang="en-US" sz="2800" b="1" dirty="0" smtClean="0">
                <a:solidFill>
                  <a:srgbClr val="2EB457"/>
                </a:solidFill>
              </a:rPr>
              <a:t>서버 생성 </a:t>
            </a:r>
            <a:endParaRPr lang="en-US" altLang="ko-KR" sz="2800" b="1" dirty="0" smtClean="0">
              <a:solidFill>
                <a:srgbClr val="2EB45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latin typeface="+mj-ea"/>
                <a:ea typeface="+mj-ea"/>
              </a:rPr>
              <a:t>인스턴스 생성 완료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11" name="Google Shape;97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246" y="2350766"/>
            <a:ext cx="4610406" cy="240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0;p53"/>
          <p:cNvSpPr/>
          <p:nvPr/>
        </p:nvSpPr>
        <p:spPr>
          <a:xfrm>
            <a:off x="1531352" y="2694787"/>
            <a:ext cx="3933300" cy="334800"/>
          </a:xfrm>
          <a:prstGeom prst="frame">
            <a:avLst>
              <a:gd name="adj1" fmla="val 519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9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921" y="3769841"/>
            <a:ext cx="5058140" cy="263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82;p53"/>
          <p:cNvSpPr/>
          <p:nvPr/>
        </p:nvSpPr>
        <p:spPr>
          <a:xfrm>
            <a:off x="4962624" y="4756847"/>
            <a:ext cx="4352700" cy="1569900"/>
          </a:xfrm>
          <a:prstGeom prst="frame">
            <a:avLst>
              <a:gd name="adj1" fmla="val 519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83;p53"/>
          <p:cNvSpPr/>
          <p:nvPr/>
        </p:nvSpPr>
        <p:spPr>
          <a:xfrm>
            <a:off x="4962624" y="4252011"/>
            <a:ext cx="468300" cy="239400"/>
          </a:xfrm>
          <a:prstGeom prst="frame">
            <a:avLst>
              <a:gd name="adj1" fmla="val 519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62B3D-79AE-888D-8A46-02E905EA1415}"/>
              </a:ext>
            </a:extLst>
          </p:cNvPr>
          <p:cNvSpPr txBox="1"/>
          <p:nvPr/>
        </p:nvSpPr>
        <p:spPr>
          <a:xfrm>
            <a:off x="0" y="599702"/>
            <a:ext cx="1585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AWS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4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24476" y="1241565"/>
            <a:ext cx="9319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2EB457"/>
                </a:solidFill>
              </a:rPr>
              <a:t>AWS </a:t>
            </a:r>
            <a:r>
              <a:rPr lang="ko-KR" altLang="en-US" sz="2800" b="1" dirty="0" smtClean="0">
                <a:solidFill>
                  <a:srgbClr val="2EB457"/>
                </a:solidFill>
              </a:rPr>
              <a:t>서버 생성</a:t>
            </a:r>
            <a:endParaRPr lang="ko-KR" altLang="en-US" dirty="0"/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인스턴스 연결 </a:t>
            </a:r>
            <a:r>
              <a:rPr lang="en-US" altLang="ko-KR" sz="1600" b="1" dirty="0" smtClean="0">
                <a:latin typeface="+mj-ea"/>
                <a:ea typeface="+mj-ea"/>
              </a:rPr>
              <a:t>/ </a:t>
            </a:r>
            <a:r>
              <a:rPr lang="ko-KR" altLang="en-US" sz="1600" b="1" dirty="0" smtClean="0">
                <a:latin typeface="+mj-ea"/>
                <a:ea typeface="+mj-ea"/>
              </a:rPr>
              <a:t>암호가져오기 </a:t>
            </a:r>
            <a:r>
              <a:rPr lang="en-US" altLang="ko-KR" sz="1600" b="1" dirty="0" smtClean="0">
                <a:latin typeface="+mj-ea"/>
                <a:ea typeface="+mj-ea"/>
              </a:rPr>
              <a:t>/ </a:t>
            </a:r>
            <a:r>
              <a:rPr lang="ko-KR" altLang="en-US" sz="1600" b="1" dirty="0" err="1" smtClean="0">
                <a:latin typeface="+mj-ea"/>
                <a:ea typeface="+mj-ea"/>
              </a:rPr>
              <a:t>암호생성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12" name="Google Shape;991;p54"/>
          <p:cNvPicPr preferRelativeResize="0"/>
          <p:nvPr/>
        </p:nvPicPr>
        <p:blipFill rotWithShape="1">
          <a:blip r:embed="rId2">
            <a:alphaModFix/>
          </a:blip>
          <a:srcRect r="38639"/>
          <a:stretch/>
        </p:blipFill>
        <p:spPr>
          <a:xfrm>
            <a:off x="1063574" y="2714158"/>
            <a:ext cx="3132653" cy="3567771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13" name="Google Shape;992;p54"/>
          <p:cNvSpPr/>
          <p:nvPr/>
        </p:nvSpPr>
        <p:spPr>
          <a:xfrm>
            <a:off x="2308680" y="3843529"/>
            <a:ext cx="963178" cy="336248"/>
          </a:xfrm>
          <a:prstGeom prst="frame">
            <a:avLst>
              <a:gd name="adj1" fmla="val 519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9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177" y="2714159"/>
            <a:ext cx="3479771" cy="3567770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Google Shape;9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5898" y="2714158"/>
            <a:ext cx="3197474" cy="3567770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16" name="Google Shape;995;p54"/>
          <p:cNvSpPr/>
          <p:nvPr/>
        </p:nvSpPr>
        <p:spPr>
          <a:xfrm>
            <a:off x="5097677" y="3709988"/>
            <a:ext cx="595590" cy="267081"/>
          </a:xfrm>
          <a:prstGeom prst="frame">
            <a:avLst>
              <a:gd name="adj1" fmla="val 519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96;p54"/>
          <p:cNvSpPr/>
          <p:nvPr/>
        </p:nvSpPr>
        <p:spPr>
          <a:xfrm>
            <a:off x="8029385" y="4428510"/>
            <a:ext cx="595590" cy="267081"/>
          </a:xfrm>
          <a:prstGeom prst="frame">
            <a:avLst>
              <a:gd name="adj1" fmla="val 519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99;p54"/>
          <p:cNvSpPr/>
          <p:nvPr/>
        </p:nvSpPr>
        <p:spPr>
          <a:xfrm>
            <a:off x="4571217" y="5161151"/>
            <a:ext cx="595590" cy="267081"/>
          </a:xfrm>
          <a:prstGeom prst="frame">
            <a:avLst>
              <a:gd name="adj1" fmla="val 519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000;p54"/>
          <p:cNvCxnSpPr>
            <a:stCxn id="18" idx="3"/>
            <a:endCxn id="17" idx="1"/>
          </p:cNvCxnSpPr>
          <p:nvPr/>
        </p:nvCxnSpPr>
        <p:spPr>
          <a:xfrm flipV="1">
            <a:off x="5166807" y="4562051"/>
            <a:ext cx="2862578" cy="732641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0762B3D-79AE-888D-8A46-02E905EA1415}"/>
              </a:ext>
            </a:extLst>
          </p:cNvPr>
          <p:cNvSpPr txBox="1"/>
          <p:nvPr/>
        </p:nvSpPr>
        <p:spPr>
          <a:xfrm>
            <a:off x="0" y="599702"/>
            <a:ext cx="1585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AWS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956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49261" y="2484438"/>
            <a:ext cx="311150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srgbClr val="2EB457"/>
                </a:solidFill>
              </a:rPr>
              <a:t>AWS </a:t>
            </a:r>
            <a:r>
              <a:rPr lang="ko-KR" altLang="en-US" sz="2600" b="1" dirty="0" smtClean="0">
                <a:solidFill>
                  <a:srgbClr val="2EB457"/>
                </a:solidFill>
              </a:rPr>
              <a:t>서버 </a:t>
            </a:r>
            <a:r>
              <a:rPr lang="ko-KR" altLang="en-US" sz="2600" b="1" dirty="0" err="1" smtClean="0">
                <a:solidFill>
                  <a:srgbClr val="2EB457"/>
                </a:solidFill>
              </a:rPr>
              <a:t>암호생성</a:t>
            </a:r>
            <a:r>
              <a:rPr lang="en-US" altLang="ko-KR" sz="1600" b="1" dirty="0">
                <a:latin typeface="+mj-ea"/>
                <a:ea typeface="+mj-ea"/>
              </a:rPr>
              <a:t/>
            </a:r>
            <a:br>
              <a:rPr lang="en-US" altLang="ko-KR" sz="1600" b="1" dirty="0">
                <a:latin typeface="+mj-ea"/>
                <a:ea typeface="+mj-ea"/>
              </a:rPr>
            </a:b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암호를 분석 후에 암호 추출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11" name="Google Shape;100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685" y="1499616"/>
            <a:ext cx="3887732" cy="4859321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12" name="Google Shape;1007;p55"/>
          <p:cNvSpPr/>
          <p:nvPr/>
        </p:nvSpPr>
        <p:spPr>
          <a:xfrm>
            <a:off x="3672802" y="5873359"/>
            <a:ext cx="514998" cy="280553"/>
          </a:xfrm>
          <a:prstGeom prst="frame">
            <a:avLst>
              <a:gd name="adj1" fmla="val 11292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0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166" y="1499616"/>
            <a:ext cx="3824346" cy="4871195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14" name="Google Shape;1009;p55"/>
          <p:cNvSpPr/>
          <p:nvPr/>
        </p:nvSpPr>
        <p:spPr>
          <a:xfrm>
            <a:off x="4941990" y="5056631"/>
            <a:ext cx="1330794" cy="399337"/>
          </a:xfrm>
          <a:prstGeom prst="frame">
            <a:avLst>
              <a:gd name="adj1" fmla="val 11292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62B3D-79AE-888D-8A46-02E905EA1415}"/>
              </a:ext>
            </a:extLst>
          </p:cNvPr>
          <p:cNvSpPr txBox="1"/>
          <p:nvPr/>
        </p:nvSpPr>
        <p:spPr>
          <a:xfrm>
            <a:off x="0" y="599702"/>
            <a:ext cx="1585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AWS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28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870188" y="2615845"/>
            <a:ext cx="3111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2EB457"/>
                </a:solidFill>
              </a:rPr>
              <a:t>AWS </a:t>
            </a:r>
            <a:r>
              <a:rPr lang="ko-KR" altLang="en-US" sz="2800" b="1" dirty="0" err="1" smtClean="0">
                <a:solidFill>
                  <a:srgbClr val="2EB457"/>
                </a:solidFill>
              </a:rPr>
              <a:t>서버구동</a:t>
            </a:r>
            <a:endParaRPr lang="en-US" altLang="ko-KR" sz="1400" dirty="0"/>
          </a:p>
          <a:p>
            <a:pPr lvl="0" fontAlgn="base"/>
            <a:endParaRPr lang="ko-KR" altLang="en-US" dirty="0"/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분석한 암호를 데스크톱 파일에 입력</a:t>
            </a:r>
            <a:r>
              <a:rPr lang="en-US" altLang="ko-KR" sz="1600" b="1" dirty="0">
                <a:latin typeface="+mj-ea"/>
                <a:ea typeface="+mj-ea"/>
              </a:rPr>
              <a:t/>
            </a:r>
            <a:br>
              <a:rPr lang="en-US" altLang="ko-KR" sz="1600" b="1" dirty="0">
                <a:latin typeface="+mj-ea"/>
                <a:ea typeface="+mj-ea"/>
              </a:rPr>
            </a:b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491"/>
          <a:stretch/>
        </p:blipFill>
        <p:spPr>
          <a:xfrm>
            <a:off x="4361688" y="2049903"/>
            <a:ext cx="4269856" cy="3667637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Google Shape;1016;p56"/>
          <p:cNvPicPr preferRelativeResize="0"/>
          <p:nvPr/>
        </p:nvPicPr>
        <p:blipFill rotWithShape="1">
          <a:blip r:embed="rId3">
            <a:alphaModFix/>
          </a:blip>
          <a:srcRect l="7361" t="15935" r="7065" b="7234"/>
          <a:stretch/>
        </p:blipFill>
        <p:spPr>
          <a:xfrm>
            <a:off x="310895" y="1627632"/>
            <a:ext cx="3767329" cy="4800600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11" name="Google Shape;1017;p56"/>
          <p:cNvSpPr/>
          <p:nvPr/>
        </p:nvSpPr>
        <p:spPr>
          <a:xfrm>
            <a:off x="649224" y="3493008"/>
            <a:ext cx="1225518" cy="348270"/>
          </a:xfrm>
          <a:prstGeom prst="frame">
            <a:avLst>
              <a:gd name="adj1" fmla="val 2931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18;p56"/>
          <p:cNvSpPr/>
          <p:nvPr/>
        </p:nvSpPr>
        <p:spPr>
          <a:xfrm>
            <a:off x="670673" y="5208850"/>
            <a:ext cx="1691640" cy="252176"/>
          </a:xfrm>
          <a:prstGeom prst="frame">
            <a:avLst>
              <a:gd name="adj1" fmla="val 3114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022;p56"/>
          <p:cNvCxnSpPr>
            <a:stCxn id="11" idx="2"/>
            <a:endCxn id="12" idx="0"/>
          </p:cNvCxnSpPr>
          <p:nvPr/>
        </p:nvCxnSpPr>
        <p:spPr>
          <a:xfrm>
            <a:off x="1261983" y="3841278"/>
            <a:ext cx="254510" cy="136757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762B3D-79AE-888D-8A46-02E905EA1415}"/>
              </a:ext>
            </a:extLst>
          </p:cNvPr>
          <p:cNvSpPr txBox="1"/>
          <p:nvPr/>
        </p:nvSpPr>
        <p:spPr>
          <a:xfrm>
            <a:off x="0" y="599702"/>
            <a:ext cx="1585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AWS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48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781731" y="2457700"/>
            <a:ext cx="416145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600" b="1" dirty="0" smtClean="0">
                <a:solidFill>
                  <a:srgbClr val="2EB457"/>
                </a:solidFill>
              </a:rPr>
              <a:t>AWS </a:t>
            </a:r>
            <a:r>
              <a:rPr lang="ko-KR" altLang="en-US" sz="2600" b="1" dirty="0" err="1" smtClean="0">
                <a:solidFill>
                  <a:srgbClr val="2EB457"/>
                </a:solidFill>
              </a:rPr>
              <a:t>가상서버</a:t>
            </a:r>
            <a:r>
              <a:rPr lang="ko-KR" altLang="en-US" sz="2600" b="1" dirty="0" smtClean="0">
                <a:solidFill>
                  <a:srgbClr val="2EB457"/>
                </a:solidFill>
              </a:rPr>
              <a:t> 생성 완료</a:t>
            </a:r>
            <a:endParaRPr lang="en-US" altLang="ko-KR" sz="2600" b="1" dirty="0">
              <a:solidFill>
                <a:srgbClr val="2EB457"/>
              </a:solidFill>
            </a:endParaRPr>
          </a:p>
          <a:p>
            <a:pPr lvl="0" fontAlgn="base"/>
            <a:endParaRPr lang="ko-KR" altLang="en-US" sz="500" dirty="0"/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원격 기본 화면 입니다</a:t>
            </a:r>
            <a:r>
              <a:rPr lang="en-US" altLang="ko-KR" sz="1600" b="1" dirty="0" smtClean="0">
                <a:latin typeface="+mj-ea"/>
                <a:ea typeface="+mj-ea"/>
              </a:rPr>
              <a:t>.</a:t>
            </a:r>
            <a:r>
              <a:rPr lang="en-US" altLang="ko-KR" sz="1600" b="1" dirty="0">
                <a:latin typeface="+mj-ea"/>
                <a:ea typeface="+mj-ea"/>
              </a:rPr>
              <a:t/>
            </a:r>
            <a:br>
              <a:rPr lang="en-US" altLang="ko-KR" sz="1600" b="1" dirty="0">
                <a:latin typeface="+mj-ea"/>
                <a:ea typeface="+mj-ea"/>
              </a:rPr>
            </a:b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+mj-ea"/>
                <a:ea typeface="+mj-ea"/>
              </a:rPr>
              <a:t>가상서버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ko-KR" altLang="en-US" sz="1600" b="1" dirty="0" err="1" smtClean="0">
                <a:latin typeface="+mj-ea"/>
                <a:ea typeface="+mj-ea"/>
              </a:rPr>
              <a:t>기본세팅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 smtClean="0">
                <a:latin typeface="+mj-ea"/>
                <a:ea typeface="+mj-ea"/>
              </a:rPr>
              <a:t>      - FTP </a:t>
            </a:r>
            <a:r>
              <a:rPr lang="ko-KR" altLang="en-US" sz="1600" b="1" dirty="0" smtClean="0">
                <a:latin typeface="+mj-ea"/>
                <a:ea typeface="+mj-ea"/>
              </a:rPr>
              <a:t>설치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latin typeface="+mj-ea"/>
                <a:ea typeface="+mj-ea"/>
              </a:rPr>
              <a:t>     - Tomcat </a:t>
            </a:r>
            <a:r>
              <a:rPr lang="ko-KR" altLang="en-US" sz="1600" b="1" dirty="0" smtClean="0">
                <a:latin typeface="+mj-ea"/>
                <a:ea typeface="+mj-ea"/>
              </a:rPr>
              <a:t>설치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latin typeface="+mj-ea"/>
                <a:ea typeface="+mj-ea"/>
              </a:rPr>
              <a:t>     -  </a:t>
            </a:r>
            <a:r>
              <a:rPr lang="en-US" altLang="ko-KR" sz="1600" b="1" dirty="0" err="1" smtClean="0">
                <a:latin typeface="+mj-ea"/>
                <a:ea typeface="+mj-ea"/>
              </a:rPr>
              <a:t>MariaDB</a:t>
            </a:r>
            <a:r>
              <a:rPr lang="en-US" altLang="ko-KR" sz="1600" b="1" dirty="0" smtClean="0">
                <a:latin typeface="+mj-ea"/>
                <a:ea typeface="+mj-ea"/>
              </a:rPr>
              <a:t> / </a:t>
            </a:r>
            <a:r>
              <a:rPr lang="en-US" altLang="ko-KR" sz="1600" b="1" dirty="0" err="1" smtClean="0">
                <a:latin typeface="+mj-ea"/>
                <a:ea typeface="+mj-ea"/>
              </a:rPr>
              <a:t>NaviCat</a:t>
            </a:r>
            <a:r>
              <a:rPr lang="en-US" altLang="ko-KR" sz="1600" b="1" dirty="0" smtClean="0">
                <a:latin typeface="+mj-ea"/>
                <a:ea typeface="+mj-ea"/>
              </a:rPr>
              <a:t> </a:t>
            </a:r>
            <a:r>
              <a:rPr lang="ko-KR" altLang="en-US" sz="1600" b="1" dirty="0" smtClean="0">
                <a:latin typeface="+mj-ea"/>
                <a:ea typeface="+mj-ea"/>
              </a:rPr>
              <a:t>설치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latin typeface="+mj-ea"/>
                <a:ea typeface="+mj-ea"/>
              </a:rPr>
              <a:t>     -  Windows </a:t>
            </a:r>
            <a:r>
              <a:rPr lang="ko-KR" altLang="en-US" sz="1600" b="1" dirty="0" smtClean="0">
                <a:latin typeface="+mj-ea"/>
                <a:ea typeface="+mj-ea"/>
              </a:rPr>
              <a:t>사용자 권한 추가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13" name="Google Shape;1022;p56"/>
          <p:cNvCxnSpPr>
            <a:stCxn id="11" idx="2"/>
            <a:endCxn id="12" idx="0"/>
          </p:cNvCxnSpPr>
          <p:nvPr/>
        </p:nvCxnSpPr>
        <p:spPr>
          <a:xfrm>
            <a:off x="1261983" y="3841278"/>
            <a:ext cx="254510" cy="136757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" name="Google Shape;10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869" y="1818565"/>
            <a:ext cx="7017290" cy="432695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38;p57"/>
          <p:cNvSpPr txBox="1"/>
          <p:nvPr/>
        </p:nvSpPr>
        <p:spPr>
          <a:xfrm>
            <a:off x="7781731" y="1913769"/>
            <a:ext cx="4041648" cy="4616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  <a:highlight>
                  <a:schemeClr val="dk2"/>
                </a:highlight>
                <a:latin typeface="나눔고딕 ExtraBold" pitchFamily="50" charset="-127"/>
                <a:ea typeface="나눔고딕 ExtraBold" pitchFamily="50" charset="-127"/>
                <a:cs typeface="Fira Code"/>
                <a:sym typeface="Fira Code"/>
              </a:rPr>
              <a:t>AWS : </a:t>
            </a:r>
            <a:r>
              <a:rPr lang="en" dirty="0">
                <a:solidFill>
                  <a:srgbClr val="00B050"/>
                </a:solidFill>
                <a:highlight>
                  <a:schemeClr val="dk2"/>
                </a:highlight>
                <a:latin typeface="나눔고딕 ExtraBold" pitchFamily="50" charset="-127"/>
                <a:ea typeface="나눔고딕 ExtraBold" pitchFamily="50" charset="-127"/>
              </a:rPr>
              <a:t>http://15.165.177.249:8088/</a:t>
            </a:r>
            <a:endParaRPr dirty="0">
              <a:solidFill>
                <a:srgbClr val="00B050"/>
              </a:solidFill>
              <a:highlight>
                <a:schemeClr val="dk2"/>
              </a:highlight>
              <a:latin typeface="나눔고딕 ExtraBold" pitchFamily="50" charset="-127"/>
              <a:ea typeface="나눔고딕 ExtraBold" pitchFamily="50" charset="-127"/>
              <a:cs typeface="Fira Code"/>
              <a:sym typeface="Fira Cod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516555" y="1666431"/>
            <a:ext cx="530351" cy="500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62B3D-79AE-888D-8A46-02E905EA1415}"/>
              </a:ext>
            </a:extLst>
          </p:cNvPr>
          <p:cNvSpPr txBox="1"/>
          <p:nvPr/>
        </p:nvSpPr>
        <p:spPr>
          <a:xfrm>
            <a:off x="0" y="599702"/>
            <a:ext cx="1585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AWS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66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B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래픽 2" descr="정사각형 2개와 지그재그 선">
            <a:extLst>
              <a:ext uri="{FF2B5EF4-FFF2-40B4-BE49-F238E27FC236}">
                <a16:creationId xmlns:a16="http://schemas.microsoft.com/office/drawing/2014/main" id="{1834D8C2-4782-450D-BC62-6185AC6A08A4}"/>
              </a:ext>
            </a:extLst>
          </p:cNvPr>
          <p:cNvGrpSpPr/>
          <p:nvPr/>
        </p:nvGrpSpPr>
        <p:grpSpPr>
          <a:xfrm>
            <a:off x="8890955" y="3330575"/>
            <a:ext cx="2271447" cy="2271447"/>
            <a:chOff x="6109655" y="3330575"/>
            <a:chExt cx="2271447" cy="2271447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6E888D0-7929-4D25-8893-0A0703E8E8D8}"/>
                </a:ext>
              </a:extLst>
            </p:cNvPr>
            <p:cNvSpPr/>
            <p:nvPr/>
          </p:nvSpPr>
          <p:spPr>
            <a:xfrm>
              <a:off x="6109655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7C0EF1A-0357-4FDF-8F2C-F5C8FC7876B4}"/>
                </a:ext>
              </a:extLst>
            </p:cNvPr>
            <p:cNvSpPr/>
            <p:nvPr/>
          </p:nvSpPr>
          <p:spPr>
            <a:xfrm>
              <a:off x="6310077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F80D494-5617-4961-9FF0-F3CED62B55ED}"/>
                </a:ext>
              </a:extLst>
            </p:cNvPr>
            <p:cNvSpPr/>
            <p:nvPr/>
          </p:nvSpPr>
          <p:spPr>
            <a:xfrm>
              <a:off x="6510499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071FA23-F219-4F18-97AA-F15EAC9EC370}"/>
                </a:ext>
              </a:extLst>
            </p:cNvPr>
            <p:cNvSpPr/>
            <p:nvPr/>
          </p:nvSpPr>
          <p:spPr>
            <a:xfrm>
              <a:off x="6710921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7DC475C-4B7E-49A8-9E45-F56A5E6C7A4C}"/>
                </a:ext>
              </a:extLst>
            </p:cNvPr>
            <p:cNvSpPr/>
            <p:nvPr/>
          </p:nvSpPr>
          <p:spPr>
            <a:xfrm>
              <a:off x="6911342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BF16E34-66B6-4903-88C2-1F52DB9B86BC}"/>
                </a:ext>
              </a:extLst>
            </p:cNvPr>
            <p:cNvSpPr/>
            <p:nvPr/>
          </p:nvSpPr>
          <p:spPr>
            <a:xfrm>
              <a:off x="7111764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3DC51D8-BEFD-42E2-9F00-714FA87E5248}"/>
                </a:ext>
              </a:extLst>
            </p:cNvPr>
            <p:cNvSpPr/>
            <p:nvPr/>
          </p:nvSpPr>
          <p:spPr>
            <a:xfrm>
              <a:off x="7312186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785D4DF-DFA5-4DFF-A3F0-82B5A55F6E0D}"/>
                </a:ext>
              </a:extLst>
            </p:cNvPr>
            <p:cNvSpPr/>
            <p:nvPr/>
          </p:nvSpPr>
          <p:spPr>
            <a:xfrm>
              <a:off x="7512608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7D301C2-CDEA-40D9-A8F2-49C9A9CC9458}"/>
                </a:ext>
              </a:extLst>
            </p:cNvPr>
            <p:cNvSpPr/>
            <p:nvPr/>
          </p:nvSpPr>
          <p:spPr>
            <a:xfrm>
              <a:off x="7713030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1ABC5AF-3DEA-4836-9C62-57C7ED24AB1B}"/>
                </a:ext>
              </a:extLst>
            </p:cNvPr>
            <p:cNvSpPr/>
            <p:nvPr/>
          </p:nvSpPr>
          <p:spPr>
            <a:xfrm>
              <a:off x="7913452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878E571-1361-4933-BDD1-B17628F3430A}"/>
                </a:ext>
              </a:extLst>
            </p:cNvPr>
            <p:cNvSpPr/>
            <p:nvPr/>
          </p:nvSpPr>
          <p:spPr>
            <a:xfrm>
              <a:off x="8113874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3FA9C0F-F217-443B-A32A-8CDD91951FEE}"/>
                </a:ext>
              </a:extLst>
            </p:cNvPr>
            <p:cNvSpPr/>
            <p:nvPr/>
          </p:nvSpPr>
          <p:spPr>
            <a:xfrm>
              <a:off x="8314296" y="333057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F515C33-1233-47FF-A920-A4246E30DFB7}"/>
                </a:ext>
              </a:extLst>
            </p:cNvPr>
            <p:cNvSpPr/>
            <p:nvPr/>
          </p:nvSpPr>
          <p:spPr>
            <a:xfrm>
              <a:off x="6109655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4B7DA8A-C568-47A5-9443-8C6B7BF1B2B9}"/>
                </a:ext>
              </a:extLst>
            </p:cNvPr>
            <p:cNvSpPr/>
            <p:nvPr/>
          </p:nvSpPr>
          <p:spPr>
            <a:xfrm>
              <a:off x="6310077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469F2203-4AE2-403B-B857-955FA60F9EC3}"/>
                </a:ext>
              </a:extLst>
            </p:cNvPr>
            <p:cNvSpPr/>
            <p:nvPr/>
          </p:nvSpPr>
          <p:spPr>
            <a:xfrm>
              <a:off x="6510499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31B378B-217B-46C8-9499-9C50936AB3D2}"/>
                </a:ext>
              </a:extLst>
            </p:cNvPr>
            <p:cNvSpPr/>
            <p:nvPr/>
          </p:nvSpPr>
          <p:spPr>
            <a:xfrm>
              <a:off x="6710921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5EF2FAE-0D29-4736-92F9-D89A63A97BC5}"/>
                </a:ext>
              </a:extLst>
            </p:cNvPr>
            <p:cNvSpPr/>
            <p:nvPr/>
          </p:nvSpPr>
          <p:spPr>
            <a:xfrm>
              <a:off x="6911342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F014D70-23CB-42AB-8B65-CA39D32EC153}"/>
                </a:ext>
              </a:extLst>
            </p:cNvPr>
            <p:cNvSpPr/>
            <p:nvPr/>
          </p:nvSpPr>
          <p:spPr>
            <a:xfrm>
              <a:off x="7111764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CB9D0A8-5F6C-469E-995C-5D9D8FB35750}"/>
                </a:ext>
              </a:extLst>
            </p:cNvPr>
            <p:cNvSpPr/>
            <p:nvPr/>
          </p:nvSpPr>
          <p:spPr>
            <a:xfrm>
              <a:off x="7312186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C11E7A2-6278-4387-8502-F817E33C6E44}"/>
                </a:ext>
              </a:extLst>
            </p:cNvPr>
            <p:cNvSpPr/>
            <p:nvPr/>
          </p:nvSpPr>
          <p:spPr>
            <a:xfrm>
              <a:off x="7512608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BD820E4-45AA-4A93-AE44-2A69B3D1214E}"/>
                </a:ext>
              </a:extLst>
            </p:cNvPr>
            <p:cNvSpPr/>
            <p:nvPr/>
          </p:nvSpPr>
          <p:spPr>
            <a:xfrm>
              <a:off x="7713030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C963224-F9C1-4461-86BD-4B6513384943}"/>
                </a:ext>
              </a:extLst>
            </p:cNvPr>
            <p:cNvSpPr/>
            <p:nvPr/>
          </p:nvSpPr>
          <p:spPr>
            <a:xfrm>
              <a:off x="7913452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0070E09-7255-4DA0-9E3E-F947B3216C3B}"/>
                </a:ext>
              </a:extLst>
            </p:cNvPr>
            <p:cNvSpPr/>
            <p:nvPr/>
          </p:nvSpPr>
          <p:spPr>
            <a:xfrm>
              <a:off x="8113874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B02E6BB-08A9-44FC-8D32-50BFE4946543}"/>
                </a:ext>
              </a:extLst>
            </p:cNvPr>
            <p:cNvSpPr/>
            <p:nvPr/>
          </p:nvSpPr>
          <p:spPr>
            <a:xfrm>
              <a:off x="8314296" y="353099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4E46AEB4-0527-4B31-9DD0-BD2480E9270E}"/>
                </a:ext>
              </a:extLst>
            </p:cNvPr>
            <p:cNvSpPr/>
            <p:nvPr/>
          </p:nvSpPr>
          <p:spPr>
            <a:xfrm>
              <a:off x="6109655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9FF4DC1-503A-4E07-8CA2-292B443E21B9}"/>
                </a:ext>
              </a:extLst>
            </p:cNvPr>
            <p:cNvSpPr/>
            <p:nvPr/>
          </p:nvSpPr>
          <p:spPr>
            <a:xfrm>
              <a:off x="6310077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1CB82BA-DBDF-4E44-964E-01AB9C1702D9}"/>
                </a:ext>
              </a:extLst>
            </p:cNvPr>
            <p:cNvSpPr/>
            <p:nvPr/>
          </p:nvSpPr>
          <p:spPr>
            <a:xfrm>
              <a:off x="6510499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DD6D50A1-ECBE-4367-A769-9A81CC7503F0}"/>
                </a:ext>
              </a:extLst>
            </p:cNvPr>
            <p:cNvSpPr/>
            <p:nvPr/>
          </p:nvSpPr>
          <p:spPr>
            <a:xfrm>
              <a:off x="6710921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B80CCA79-7B9F-46FF-A444-636D26C1B78F}"/>
                </a:ext>
              </a:extLst>
            </p:cNvPr>
            <p:cNvSpPr/>
            <p:nvPr/>
          </p:nvSpPr>
          <p:spPr>
            <a:xfrm>
              <a:off x="6911342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734D6B9-0B96-4D5F-9C94-7C5992340649}"/>
                </a:ext>
              </a:extLst>
            </p:cNvPr>
            <p:cNvSpPr/>
            <p:nvPr/>
          </p:nvSpPr>
          <p:spPr>
            <a:xfrm>
              <a:off x="7111764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85E7558-D1F8-44CE-84BA-CB3254FD394B}"/>
                </a:ext>
              </a:extLst>
            </p:cNvPr>
            <p:cNvSpPr/>
            <p:nvPr/>
          </p:nvSpPr>
          <p:spPr>
            <a:xfrm>
              <a:off x="7312186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1905F4D-CCC2-4BC5-A7AF-70E96D5A24C7}"/>
                </a:ext>
              </a:extLst>
            </p:cNvPr>
            <p:cNvSpPr/>
            <p:nvPr/>
          </p:nvSpPr>
          <p:spPr>
            <a:xfrm>
              <a:off x="7512608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6CC3135-F76C-4505-A040-532B4DF49478}"/>
                </a:ext>
              </a:extLst>
            </p:cNvPr>
            <p:cNvSpPr/>
            <p:nvPr/>
          </p:nvSpPr>
          <p:spPr>
            <a:xfrm>
              <a:off x="7713030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0A655C2-FFA9-418F-922A-09D1FC97177A}"/>
                </a:ext>
              </a:extLst>
            </p:cNvPr>
            <p:cNvSpPr/>
            <p:nvPr/>
          </p:nvSpPr>
          <p:spPr>
            <a:xfrm>
              <a:off x="7913452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C92D9744-BE34-449B-A87B-FC51F9B0FEB3}"/>
                </a:ext>
              </a:extLst>
            </p:cNvPr>
            <p:cNvSpPr/>
            <p:nvPr/>
          </p:nvSpPr>
          <p:spPr>
            <a:xfrm>
              <a:off x="8113874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FF57621-8729-423E-A1F6-E9E954EF7DE4}"/>
                </a:ext>
              </a:extLst>
            </p:cNvPr>
            <p:cNvSpPr/>
            <p:nvPr/>
          </p:nvSpPr>
          <p:spPr>
            <a:xfrm>
              <a:off x="8314296" y="373141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2ADCB4A-C3A8-4158-AC33-5939F382A74C}"/>
                </a:ext>
              </a:extLst>
            </p:cNvPr>
            <p:cNvSpPr/>
            <p:nvPr/>
          </p:nvSpPr>
          <p:spPr>
            <a:xfrm>
              <a:off x="6109655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235BE8C-E3A7-4793-A3F3-9BBD96A73380}"/>
                </a:ext>
              </a:extLst>
            </p:cNvPr>
            <p:cNvSpPr/>
            <p:nvPr/>
          </p:nvSpPr>
          <p:spPr>
            <a:xfrm>
              <a:off x="6310077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F21FEC9-31B2-4245-BA96-DCB03E283EA6}"/>
                </a:ext>
              </a:extLst>
            </p:cNvPr>
            <p:cNvSpPr/>
            <p:nvPr/>
          </p:nvSpPr>
          <p:spPr>
            <a:xfrm>
              <a:off x="6510499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2C88588-4883-4174-87CC-FD1772DBB372}"/>
                </a:ext>
              </a:extLst>
            </p:cNvPr>
            <p:cNvSpPr/>
            <p:nvPr/>
          </p:nvSpPr>
          <p:spPr>
            <a:xfrm>
              <a:off x="6710921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173C763-1A4A-435E-B984-CA5D88160F6A}"/>
                </a:ext>
              </a:extLst>
            </p:cNvPr>
            <p:cNvSpPr/>
            <p:nvPr/>
          </p:nvSpPr>
          <p:spPr>
            <a:xfrm>
              <a:off x="6911342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86B1D3C-97F9-42F7-BB12-9DC3E7E0D0BB}"/>
                </a:ext>
              </a:extLst>
            </p:cNvPr>
            <p:cNvSpPr/>
            <p:nvPr/>
          </p:nvSpPr>
          <p:spPr>
            <a:xfrm>
              <a:off x="7111764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D9F7D5B0-0A10-427E-B51F-98EC1DD88850}"/>
                </a:ext>
              </a:extLst>
            </p:cNvPr>
            <p:cNvSpPr/>
            <p:nvPr/>
          </p:nvSpPr>
          <p:spPr>
            <a:xfrm>
              <a:off x="7312186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DEFD788-2512-4202-B864-C6D682D88B30}"/>
                </a:ext>
              </a:extLst>
            </p:cNvPr>
            <p:cNvSpPr/>
            <p:nvPr/>
          </p:nvSpPr>
          <p:spPr>
            <a:xfrm>
              <a:off x="7512608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2B157C5-E5CF-46C8-A094-331B519A91B3}"/>
                </a:ext>
              </a:extLst>
            </p:cNvPr>
            <p:cNvSpPr/>
            <p:nvPr/>
          </p:nvSpPr>
          <p:spPr>
            <a:xfrm>
              <a:off x="7713030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3235288-2EAD-429E-82D0-586111055B29}"/>
                </a:ext>
              </a:extLst>
            </p:cNvPr>
            <p:cNvSpPr/>
            <p:nvPr/>
          </p:nvSpPr>
          <p:spPr>
            <a:xfrm>
              <a:off x="7913452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6A31BA2F-ADA0-4700-94BE-F81242A2698C}"/>
                </a:ext>
              </a:extLst>
            </p:cNvPr>
            <p:cNvSpPr/>
            <p:nvPr/>
          </p:nvSpPr>
          <p:spPr>
            <a:xfrm>
              <a:off x="8113874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3D8FDD6-09AE-4FFA-8759-B5358A6FB636}"/>
                </a:ext>
              </a:extLst>
            </p:cNvPr>
            <p:cNvSpPr/>
            <p:nvPr/>
          </p:nvSpPr>
          <p:spPr>
            <a:xfrm>
              <a:off x="8314296" y="393184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CD7AAA3-8224-4113-9715-A4B1976D9A67}"/>
                </a:ext>
              </a:extLst>
            </p:cNvPr>
            <p:cNvSpPr/>
            <p:nvPr/>
          </p:nvSpPr>
          <p:spPr>
            <a:xfrm>
              <a:off x="6109655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026F595-89DB-42E5-9A68-62AFB9938512}"/>
                </a:ext>
              </a:extLst>
            </p:cNvPr>
            <p:cNvSpPr/>
            <p:nvPr/>
          </p:nvSpPr>
          <p:spPr>
            <a:xfrm>
              <a:off x="6310077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66D5CFE-0F95-4A22-9977-61DD3D1310B3}"/>
                </a:ext>
              </a:extLst>
            </p:cNvPr>
            <p:cNvSpPr/>
            <p:nvPr/>
          </p:nvSpPr>
          <p:spPr>
            <a:xfrm>
              <a:off x="6510499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EEA3C42A-54D3-4573-8F80-DA2FC35E0898}"/>
                </a:ext>
              </a:extLst>
            </p:cNvPr>
            <p:cNvSpPr/>
            <p:nvPr/>
          </p:nvSpPr>
          <p:spPr>
            <a:xfrm>
              <a:off x="6710921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AA4205C-1D28-4F0C-BD41-DD340B54A0C8}"/>
                </a:ext>
              </a:extLst>
            </p:cNvPr>
            <p:cNvSpPr/>
            <p:nvPr/>
          </p:nvSpPr>
          <p:spPr>
            <a:xfrm>
              <a:off x="6911342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4446CA6-B125-4347-9CC6-D55DB185E899}"/>
                </a:ext>
              </a:extLst>
            </p:cNvPr>
            <p:cNvSpPr/>
            <p:nvPr/>
          </p:nvSpPr>
          <p:spPr>
            <a:xfrm>
              <a:off x="7111764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D53F966-0137-4C3C-ABED-873297BC2D44}"/>
                </a:ext>
              </a:extLst>
            </p:cNvPr>
            <p:cNvSpPr/>
            <p:nvPr/>
          </p:nvSpPr>
          <p:spPr>
            <a:xfrm>
              <a:off x="7312186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44CA871-29A0-473B-9DBE-9780223498A0}"/>
                </a:ext>
              </a:extLst>
            </p:cNvPr>
            <p:cNvSpPr/>
            <p:nvPr/>
          </p:nvSpPr>
          <p:spPr>
            <a:xfrm>
              <a:off x="7512608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7DF752A6-22AB-4AAE-8B8C-9054EC9C0D1A}"/>
                </a:ext>
              </a:extLst>
            </p:cNvPr>
            <p:cNvSpPr/>
            <p:nvPr/>
          </p:nvSpPr>
          <p:spPr>
            <a:xfrm>
              <a:off x="7713030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BF8BA866-EA08-4894-9C8B-BAD031C0B1FD}"/>
                </a:ext>
              </a:extLst>
            </p:cNvPr>
            <p:cNvSpPr/>
            <p:nvPr/>
          </p:nvSpPr>
          <p:spPr>
            <a:xfrm>
              <a:off x="7913452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C8BEE19-B131-43C7-9959-5631867BD421}"/>
                </a:ext>
              </a:extLst>
            </p:cNvPr>
            <p:cNvSpPr/>
            <p:nvPr/>
          </p:nvSpPr>
          <p:spPr>
            <a:xfrm>
              <a:off x="8113874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99746D3-982B-44AE-9C3F-8B25B6A05226}"/>
                </a:ext>
              </a:extLst>
            </p:cNvPr>
            <p:cNvSpPr/>
            <p:nvPr/>
          </p:nvSpPr>
          <p:spPr>
            <a:xfrm>
              <a:off x="8314296" y="4132262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431F6339-4D11-44E7-BFC5-A15C3055FC4C}"/>
                </a:ext>
              </a:extLst>
            </p:cNvPr>
            <p:cNvSpPr/>
            <p:nvPr/>
          </p:nvSpPr>
          <p:spPr>
            <a:xfrm>
              <a:off x="6109655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AA0BDD9-3AAC-41F0-ABF7-C6AD2AB350F7}"/>
                </a:ext>
              </a:extLst>
            </p:cNvPr>
            <p:cNvSpPr/>
            <p:nvPr/>
          </p:nvSpPr>
          <p:spPr>
            <a:xfrm>
              <a:off x="6310077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BF55AEFF-A446-47D9-A2AD-DC21FE74E480}"/>
                </a:ext>
              </a:extLst>
            </p:cNvPr>
            <p:cNvSpPr/>
            <p:nvPr/>
          </p:nvSpPr>
          <p:spPr>
            <a:xfrm>
              <a:off x="6510499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A78760AA-0BFA-42A5-862A-4CA195DDDDF4}"/>
                </a:ext>
              </a:extLst>
            </p:cNvPr>
            <p:cNvSpPr/>
            <p:nvPr/>
          </p:nvSpPr>
          <p:spPr>
            <a:xfrm>
              <a:off x="6710921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C9C8DE8F-6271-4027-937B-D99D89CE5E34}"/>
                </a:ext>
              </a:extLst>
            </p:cNvPr>
            <p:cNvSpPr/>
            <p:nvPr/>
          </p:nvSpPr>
          <p:spPr>
            <a:xfrm>
              <a:off x="6911342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D93AF288-CB67-49C9-BD56-0DE8909BFC7D}"/>
                </a:ext>
              </a:extLst>
            </p:cNvPr>
            <p:cNvSpPr/>
            <p:nvPr/>
          </p:nvSpPr>
          <p:spPr>
            <a:xfrm>
              <a:off x="7111764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A5229EC-B827-456B-9D0E-DAFD74227FD7}"/>
                </a:ext>
              </a:extLst>
            </p:cNvPr>
            <p:cNvSpPr/>
            <p:nvPr/>
          </p:nvSpPr>
          <p:spPr>
            <a:xfrm>
              <a:off x="7312186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DCD8443B-B054-4C72-B4A6-4DE8179F0138}"/>
                </a:ext>
              </a:extLst>
            </p:cNvPr>
            <p:cNvSpPr/>
            <p:nvPr/>
          </p:nvSpPr>
          <p:spPr>
            <a:xfrm>
              <a:off x="7512608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3E2CE9A9-93FB-419F-B36E-BAD28F62F9CE}"/>
                </a:ext>
              </a:extLst>
            </p:cNvPr>
            <p:cNvSpPr/>
            <p:nvPr/>
          </p:nvSpPr>
          <p:spPr>
            <a:xfrm>
              <a:off x="7713030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21AF1444-915F-4454-9413-C94426BAC69E}"/>
                </a:ext>
              </a:extLst>
            </p:cNvPr>
            <p:cNvSpPr/>
            <p:nvPr/>
          </p:nvSpPr>
          <p:spPr>
            <a:xfrm>
              <a:off x="7913452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F3186651-01A9-416B-A280-4E8A9898EF6A}"/>
                </a:ext>
              </a:extLst>
            </p:cNvPr>
            <p:cNvSpPr/>
            <p:nvPr/>
          </p:nvSpPr>
          <p:spPr>
            <a:xfrm>
              <a:off x="8113874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6362169-8360-4FE6-BC59-4B37350C252A}"/>
                </a:ext>
              </a:extLst>
            </p:cNvPr>
            <p:cNvSpPr/>
            <p:nvPr/>
          </p:nvSpPr>
          <p:spPr>
            <a:xfrm>
              <a:off x="8314296" y="4332684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F1E553C-10E2-4E45-8D82-D33DA96A9D9D}"/>
                </a:ext>
              </a:extLst>
            </p:cNvPr>
            <p:cNvSpPr/>
            <p:nvPr/>
          </p:nvSpPr>
          <p:spPr>
            <a:xfrm>
              <a:off x="6109655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B222B43-7212-4590-8135-7222549FC69C}"/>
                </a:ext>
              </a:extLst>
            </p:cNvPr>
            <p:cNvSpPr/>
            <p:nvPr/>
          </p:nvSpPr>
          <p:spPr>
            <a:xfrm>
              <a:off x="6310077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DAFA870-A82E-4B58-85A1-35C34B108E90}"/>
                </a:ext>
              </a:extLst>
            </p:cNvPr>
            <p:cNvSpPr/>
            <p:nvPr/>
          </p:nvSpPr>
          <p:spPr>
            <a:xfrm>
              <a:off x="6510499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3D27332-5854-4825-BD47-C6C9B0493EEB}"/>
                </a:ext>
              </a:extLst>
            </p:cNvPr>
            <p:cNvSpPr/>
            <p:nvPr/>
          </p:nvSpPr>
          <p:spPr>
            <a:xfrm>
              <a:off x="6710921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B21CB411-AEAC-49E9-A042-217A8F47A80C}"/>
                </a:ext>
              </a:extLst>
            </p:cNvPr>
            <p:cNvSpPr/>
            <p:nvPr/>
          </p:nvSpPr>
          <p:spPr>
            <a:xfrm>
              <a:off x="6911342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0BE89BFB-A677-45F6-B245-0021893B9441}"/>
                </a:ext>
              </a:extLst>
            </p:cNvPr>
            <p:cNvSpPr/>
            <p:nvPr/>
          </p:nvSpPr>
          <p:spPr>
            <a:xfrm>
              <a:off x="7111764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2041C30-3E9F-490F-B5D1-2B2C7C468284}"/>
                </a:ext>
              </a:extLst>
            </p:cNvPr>
            <p:cNvSpPr/>
            <p:nvPr/>
          </p:nvSpPr>
          <p:spPr>
            <a:xfrm>
              <a:off x="7312186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4AB1C395-64EB-4980-9B63-5506AA0C158C}"/>
                </a:ext>
              </a:extLst>
            </p:cNvPr>
            <p:cNvSpPr/>
            <p:nvPr/>
          </p:nvSpPr>
          <p:spPr>
            <a:xfrm>
              <a:off x="7512608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017E765-7FD6-419C-B166-E18B51703A61}"/>
                </a:ext>
              </a:extLst>
            </p:cNvPr>
            <p:cNvSpPr/>
            <p:nvPr/>
          </p:nvSpPr>
          <p:spPr>
            <a:xfrm>
              <a:off x="7713030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C233E23-FFCB-44D9-92FE-3DBD3A5A1151}"/>
                </a:ext>
              </a:extLst>
            </p:cNvPr>
            <p:cNvSpPr/>
            <p:nvPr/>
          </p:nvSpPr>
          <p:spPr>
            <a:xfrm>
              <a:off x="7913452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75AA234-3FC8-4564-8E16-949A45A700B1}"/>
                </a:ext>
              </a:extLst>
            </p:cNvPr>
            <p:cNvSpPr/>
            <p:nvPr/>
          </p:nvSpPr>
          <p:spPr>
            <a:xfrm>
              <a:off x="8113874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32F8490-0F7B-43D1-A5E9-1E1A4F78A20B}"/>
                </a:ext>
              </a:extLst>
            </p:cNvPr>
            <p:cNvSpPr/>
            <p:nvPr/>
          </p:nvSpPr>
          <p:spPr>
            <a:xfrm>
              <a:off x="8314296" y="4533106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C4FA8695-8562-484A-A68F-E8A705E7A7BD}"/>
                </a:ext>
              </a:extLst>
            </p:cNvPr>
            <p:cNvSpPr/>
            <p:nvPr/>
          </p:nvSpPr>
          <p:spPr>
            <a:xfrm>
              <a:off x="6109655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D208D20A-32B4-4E5E-A3CB-F955A734DC40}"/>
                </a:ext>
              </a:extLst>
            </p:cNvPr>
            <p:cNvSpPr/>
            <p:nvPr/>
          </p:nvSpPr>
          <p:spPr>
            <a:xfrm>
              <a:off x="6310077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74922A68-B528-4DE5-B1FF-931ED7E4CBB6}"/>
                </a:ext>
              </a:extLst>
            </p:cNvPr>
            <p:cNvSpPr/>
            <p:nvPr/>
          </p:nvSpPr>
          <p:spPr>
            <a:xfrm>
              <a:off x="6510499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A924656F-CB4A-41E6-A561-74FE0F3C9822}"/>
                </a:ext>
              </a:extLst>
            </p:cNvPr>
            <p:cNvSpPr/>
            <p:nvPr/>
          </p:nvSpPr>
          <p:spPr>
            <a:xfrm>
              <a:off x="6710921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4539AC5B-DC7E-40B4-9B0E-F27D7A2FE5EA}"/>
                </a:ext>
              </a:extLst>
            </p:cNvPr>
            <p:cNvSpPr/>
            <p:nvPr/>
          </p:nvSpPr>
          <p:spPr>
            <a:xfrm>
              <a:off x="6911342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A73016F4-3C0F-41A3-AC81-6000EB83C072}"/>
                </a:ext>
              </a:extLst>
            </p:cNvPr>
            <p:cNvSpPr/>
            <p:nvPr/>
          </p:nvSpPr>
          <p:spPr>
            <a:xfrm>
              <a:off x="7111764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979F2215-B6A0-42B7-8E3E-3827B63DBC10}"/>
                </a:ext>
              </a:extLst>
            </p:cNvPr>
            <p:cNvSpPr/>
            <p:nvPr/>
          </p:nvSpPr>
          <p:spPr>
            <a:xfrm>
              <a:off x="7312186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41378AFC-9BA3-4E0E-838B-B18221641F67}"/>
                </a:ext>
              </a:extLst>
            </p:cNvPr>
            <p:cNvSpPr/>
            <p:nvPr/>
          </p:nvSpPr>
          <p:spPr>
            <a:xfrm>
              <a:off x="7512608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67D43C9-EDA7-4990-A6EE-AE55ABF3CEE5}"/>
                </a:ext>
              </a:extLst>
            </p:cNvPr>
            <p:cNvSpPr/>
            <p:nvPr/>
          </p:nvSpPr>
          <p:spPr>
            <a:xfrm>
              <a:off x="7713030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E26DCEF-24FB-4075-A975-7A8F2F2F32F0}"/>
                </a:ext>
              </a:extLst>
            </p:cNvPr>
            <p:cNvSpPr/>
            <p:nvPr/>
          </p:nvSpPr>
          <p:spPr>
            <a:xfrm>
              <a:off x="7913452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9146E21-E2CD-4555-AB56-443F15BCEF8B}"/>
                </a:ext>
              </a:extLst>
            </p:cNvPr>
            <p:cNvSpPr/>
            <p:nvPr/>
          </p:nvSpPr>
          <p:spPr>
            <a:xfrm>
              <a:off x="8113874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359F87A-D809-4418-A6D8-47E4A6E03F1F}"/>
                </a:ext>
              </a:extLst>
            </p:cNvPr>
            <p:cNvSpPr/>
            <p:nvPr/>
          </p:nvSpPr>
          <p:spPr>
            <a:xfrm>
              <a:off x="8314296" y="4733528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D61BC4F-0D0C-4676-828A-13C1B39541AF}"/>
                </a:ext>
              </a:extLst>
            </p:cNvPr>
            <p:cNvSpPr/>
            <p:nvPr/>
          </p:nvSpPr>
          <p:spPr>
            <a:xfrm>
              <a:off x="6109655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A5AF93D6-EF75-44AC-A5EA-A16A0B4323D8}"/>
                </a:ext>
              </a:extLst>
            </p:cNvPr>
            <p:cNvSpPr/>
            <p:nvPr/>
          </p:nvSpPr>
          <p:spPr>
            <a:xfrm>
              <a:off x="6310077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1C7349EA-7669-4F71-91E6-03AE95A38D99}"/>
                </a:ext>
              </a:extLst>
            </p:cNvPr>
            <p:cNvSpPr/>
            <p:nvPr/>
          </p:nvSpPr>
          <p:spPr>
            <a:xfrm>
              <a:off x="6510499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7D6CE10-2F9A-476D-A70F-3FC0DBDB591C}"/>
                </a:ext>
              </a:extLst>
            </p:cNvPr>
            <p:cNvSpPr/>
            <p:nvPr/>
          </p:nvSpPr>
          <p:spPr>
            <a:xfrm>
              <a:off x="6710921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99463FF-020A-4CBA-AE72-9F86338302AE}"/>
                </a:ext>
              </a:extLst>
            </p:cNvPr>
            <p:cNvSpPr/>
            <p:nvPr/>
          </p:nvSpPr>
          <p:spPr>
            <a:xfrm>
              <a:off x="6911342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7C7F4700-42AE-493B-91DA-D4B56E548D62}"/>
                </a:ext>
              </a:extLst>
            </p:cNvPr>
            <p:cNvSpPr/>
            <p:nvPr/>
          </p:nvSpPr>
          <p:spPr>
            <a:xfrm>
              <a:off x="7111764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B2CEECF1-3416-4ECE-B157-B87FF6150512}"/>
                </a:ext>
              </a:extLst>
            </p:cNvPr>
            <p:cNvSpPr/>
            <p:nvPr/>
          </p:nvSpPr>
          <p:spPr>
            <a:xfrm>
              <a:off x="7312186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4B7CE3B-4DB6-447E-8C73-1B72B358CBCA}"/>
                </a:ext>
              </a:extLst>
            </p:cNvPr>
            <p:cNvSpPr/>
            <p:nvPr/>
          </p:nvSpPr>
          <p:spPr>
            <a:xfrm>
              <a:off x="7512608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5459956-12BA-43F8-B7F4-C67C008D185A}"/>
                </a:ext>
              </a:extLst>
            </p:cNvPr>
            <p:cNvSpPr/>
            <p:nvPr/>
          </p:nvSpPr>
          <p:spPr>
            <a:xfrm>
              <a:off x="7713030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0AC6C689-02E9-4A74-B196-A7156A4D56B9}"/>
                </a:ext>
              </a:extLst>
            </p:cNvPr>
            <p:cNvSpPr/>
            <p:nvPr/>
          </p:nvSpPr>
          <p:spPr>
            <a:xfrm>
              <a:off x="7913452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DCBB1081-73BA-4945-B1C1-0257B78AF19C}"/>
                </a:ext>
              </a:extLst>
            </p:cNvPr>
            <p:cNvSpPr/>
            <p:nvPr/>
          </p:nvSpPr>
          <p:spPr>
            <a:xfrm>
              <a:off x="8113874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CAFC57D-2870-4CE5-A2A0-AE84AD072C94}"/>
                </a:ext>
              </a:extLst>
            </p:cNvPr>
            <p:cNvSpPr/>
            <p:nvPr/>
          </p:nvSpPr>
          <p:spPr>
            <a:xfrm>
              <a:off x="8314296" y="4933950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71D7EE19-290C-48C3-A24C-8DB246D47B37}"/>
                </a:ext>
              </a:extLst>
            </p:cNvPr>
            <p:cNvSpPr/>
            <p:nvPr/>
          </p:nvSpPr>
          <p:spPr>
            <a:xfrm>
              <a:off x="6109655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3AB12B9-EE00-490D-9302-E4AF65A99AEB}"/>
                </a:ext>
              </a:extLst>
            </p:cNvPr>
            <p:cNvSpPr/>
            <p:nvPr/>
          </p:nvSpPr>
          <p:spPr>
            <a:xfrm>
              <a:off x="6310077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C536857E-7FD1-4E1B-8679-620C2D012C69}"/>
                </a:ext>
              </a:extLst>
            </p:cNvPr>
            <p:cNvSpPr/>
            <p:nvPr/>
          </p:nvSpPr>
          <p:spPr>
            <a:xfrm>
              <a:off x="6510499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AB2F1FB-F015-4660-96B5-5AE7F178A576}"/>
                </a:ext>
              </a:extLst>
            </p:cNvPr>
            <p:cNvSpPr/>
            <p:nvPr/>
          </p:nvSpPr>
          <p:spPr>
            <a:xfrm>
              <a:off x="6710921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FF6486A-1A2D-4193-AB92-CF7FFDA7022B}"/>
                </a:ext>
              </a:extLst>
            </p:cNvPr>
            <p:cNvSpPr/>
            <p:nvPr/>
          </p:nvSpPr>
          <p:spPr>
            <a:xfrm>
              <a:off x="6911342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BF0BA5C6-4006-42CC-93D3-FC89EA47E2CF}"/>
                </a:ext>
              </a:extLst>
            </p:cNvPr>
            <p:cNvSpPr/>
            <p:nvPr/>
          </p:nvSpPr>
          <p:spPr>
            <a:xfrm>
              <a:off x="7111764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A7DCF28A-DE47-4395-A10E-26C4E6283301}"/>
                </a:ext>
              </a:extLst>
            </p:cNvPr>
            <p:cNvSpPr/>
            <p:nvPr/>
          </p:nvSpPr>
          <p:spPr>
            <a:xfrm>
              <a:off x="7312186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7227CC58-EF5C-4703-8365-D3F7CEEE9EE7}"/>
                </a:ext>
              </a:extLst>
            </p:cNvPr>
            <p:cNvSpPr/>
            <p:nvPr/>
          </p:nvSpPr>
          <p:spPr>
            <a:xfrm>
              <a:off x="7512608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18560AA-0C8C-49E9-BA21-C82630EB9FFA}"/>
                </a:ext>
              </a:extLst>
            </p:cNvPr>
            <p:cNvSpPr/>
            <p:nvPr/>
          </p:nvSpPr>
          <p:spPr>
            <a:xfrm>
              <a:off x="7713030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6F4DED66-2538-4CAF-BA04-3B4871BF8EAF}"/>
                </a:ext>
              </a:extLst>
            </p:cNvPr>
            <p:cNvSpPr/>
            <p:nvPr/>
          </p:nvSpPr>
          <p:spPr>
            <a:xfrm>
              <a:off x="7913452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7318B3B-E3AE-4F15-B0D1-CC9822CB4F15}"/>
                </a:ext>
              </a:extLst>
            </p:cNvPr>
            <p:cNvSpPr/>
            <p:nvPr/>
          </p:nvSpPr>
          <p:spPr>
            <a:xfrm>
              <a:off x="8113874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267F122F-BF83-494E-8B4E-805CEEB7F461}"/>
                </a:ext>
              </a:extLst>
            </p:cNvPr>
            <p:cNvSpPr/>
            <p:nvPr/>
          </p:nvSpPr>
          <p:spPr>
            <a:xfrm>
              <a:off x="8314296" y="5134371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B2071DE-05EC-4CE7-804F-B302AC01BB59}"/>
                </a:ext>
              </a:extLst>
            </p:cNvPr>
            <p:cNvSpPr/>
            <p:nvPr/>
          </p:nvSpPr>
          <p:spPr>
            <a:xfrm>
              <a:off x="6109655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9CD2BECA-D35F-4DAF-91AE-9D5B91ADA708}"/>
                </a:ext>
              </a:extLst>
            </p:cNvPr>
            <p:cNvSpPr/>
            <p:nvPr/>
          </p:nvSpPr>
          <p:spPr>
            <a:xfrm>
              <a:off x="6310077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20550-45AD-4CB9-8790-7DB3806EB8AB}"/>
                </a:ext>
              </a:extLst>
            </p:cNvPr>
            <p:cNvSpPr/>
            <p:nvPr/>
          </p:nvSpPr>
          <p:spPr>
            <a:xfrm>
              <a:off x="6510499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44F3336F-6C11-45C1-9CFD-142A18CFCEF8}"/>
                </a:ext>
              </a:extLst>
            </p:cNvPr>
            <p:cNvSpPr/>
            <p:nvPr/>
          </p:nvSpPr>
          <p:spPr>
            <a:xfrm>
              <a:off x="6710921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CB88BE2-248C-479B-804D-52D0EA23AA89}"/>
                </a:ext>
              </a:extLst>
            </p:cNvPr>
            <p:cNvSpPr/>
            <p:nvPr/>
          </p:nvSpPr>
          <p:spPr>
            <a:xfrm>
              <a:off x="6911342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62467FAF-C6FE-4099-A27A-16F9E7DF694B}"/>
                </a:ext>
              </a:extLst>
            </p:cNvPr>
            <p:cNvSpPr/>
            <p:nvPr/>
          </p:nvSpPr>
          <p:spPr>
            <a:xfrm>
              <a:off x="7111764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AB4BF02A-8D7D-4739-A7C9-68333C042180}"/>
                </a:ext>
              </a:extLst>
            </p:cNvPr>
            <p:cNvSpPr/>
            <p:nvPr/>
          </p:nvSpPr>
          <p:spPr>
            <a:xfrm>
              <a:off x="7312186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4CF8EB5F-5147-4346-B3EF-97FFE8601A13}"/>
                </a:ext>
              </a:extLst>
            </p:cNvPr>
            <p:cNvSpPr/>
            <p:nvPr/>
          </p:nvSpPr>
          <p:spPr>
            <a:xfrm>
              <a:off x="7512608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29AFC1E9-B889-4A1B-913C-E9AE025BF637}"/>
                </a:ext>
              </a:extLst>
            </p:cNvPr>
            <p:cNvSpPr/>
            <p:nvPr/>
          </p:nvSpPr>
          <p:spPr>
            <a:xfrm>
              <a:off x="7713030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30BCB31D-2BC1-453E-B307-29E76F10017F}"/>
                </a:ext>
              </a:extLst>
            </p:cNvPr>
            <p:cNvSpPr/>
            <p:nvPr/>
          </p:nvSpPr>
          <p:spPr>
            <a:xfrm>
              <a:off x="7913452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95EE15E-84C5-4B49-98D0-4DFEF795E7DF}"/>
                </a:ext>
              </a:extLst>
            </p:cNvPr>
            <p:cNvSpPr/>
            <p:nvPr/>
          </p:nvSpPr>
          <p:spPr>
            <a:xfrm>
              <a:off x="8113874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223B8C73-65BC-4D3F-A09E-481EC9260460}"/>
                </a:ext>
              </a:extLst>
            </p:cNvPr>
            <p:cNvSpPr/>
            <p:nvPr/>
          </p:nvSpPr>
          <p:spPr>
            <a:xfrm>
              <a:off x="8314296" y="5334793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508FBE89-8DA7-4CDF-9081-F5DB08588E48}"/>
                </a:ext>
              </a:extLst>
            </p:cNvPr>
            <p:cNvSpPr/>
            <p:nvPr/>
          </p:nvSpPr>
          <p:spPr>
            <a:xfrm>
              <a:off x="6109655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33924C5E-FF8F-46E5-8334-09DFF304347A}"/>
                </a:ext>
              </a:extLst>
            </p:cNvPr>
            <p:cNvSpPr/>
            <p:nvPr/>
          </p:nvSpPr>
          <p:spPr>
            <a:xfrm>
              <a:off x="6310077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E8926D71-9367-4EA0-AF74-CA6962A9436C}"/>
                </a:ext>
              </a:extLst>
            </p:cNvPr>
            <p:cNvSpPr/>
            <p:nvPr/>
          </p:nvSpPr>
          <p:spPr>
            <a:xfrm>
              <a:off x="6510499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7B398215-48C0-4F11-82C7-EFFC0DA36F8C}"/>
                </a:ext>
              </a:extLst>
            </p:cNvPr>
            <p:cNvSpPr/>
            <p:nvPr/>
          </p:nvSpPr>
          <p:spPr>
            <a:xfrm>
              <a:off x="6710921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DF67A09E-0B86-481E-8AF8-5DA78992400C}"/>
                </a:ext>
              </a:extLst>
            </p:cNvPr>
            <p:cNvSpPr/>
            <p:nvPr/>
          </p:nvSpPr>
          <p:spPr>
            <a:xfrm>
              <a:off x="6911342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909403C5-0F50-45A5-9636-BEBD3D51210E}"/>
                </a:ext>
              </a:extLst>
            </p:cNvPr>
            <p:cNvSpPr/>
            <p:nvPr/>
          </p:nvSpPr>
          <p:spPr>
            <a:xfrm>
              <a:off x="7111764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1AF236A3-9932-4C4A-A8CC-3F2F4FB927DC}"/>
                </a:ext>
              </a:extLst>
            </p:cNvPr>
            <p:cNvSpPr/>
            <p:nvPr/>
          </p:nvSpPr>
          <p:spPr>
            <a:xfrm>
              <a:off x="7312186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2C81F131-35F9-4A81-931A-F03E61CCE506}"/>
                </a:ext>
              </a:extLst>
            </p:cNvPr>
            <p:cNvSpPr/>
            <p:nvPr/>
          </p:nvSpPr>
          <p:spPr>
            <a:xfrm>
              <a:off x="7512608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F383F3D1-B6B5-41D9-ACD9-F82FD12BFD80}"/>
                </a:ext>
              </a:extLst>
            </p:cNvPr>
            <p:cNvSpPr/>
            <p:nvPr/>
          </p:nvSpPr>
          <p:spPr>
            <a:xfrm>
              <a:off x="7713030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846A5326-F6D5-406B-9EE9-40B740A362A2}"/>
                </a:ext>
              </a:extLst>
            </p:cNvPr>
            <p:cNvSpPr/>
            <p:nvPr/>
          </p:nvSpPr>
          <p:spPr>
            <a:xfrm>
              <a:off x="7913452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9B62CD0A-E1A6-4DBF-8A96-CADBD8949C8A}"/>
                </a:ext>
              </a:extLst>
            </p:cNvPr>
            <p:cNvSpPr/>
            <p:nvPr/>
          </p:nvSpPr>
          <p:spPr>
            <a:xfrm>
              <a:off x="8113874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195E0FB-E38E-4A15-9E32-8CC3AD434679}"/>
                </a:ext>
              </a:extLst>
            </p:cNvPr>
            <p:cNvSpPr/>
            <p:nvPr/>
          </p:nvSpPr>
          <p:spPr>
            <a:xfrm>
              <a:off x="8314296" y="5535215"/>
              <a:ext cx="66807" cy="66807"/>
            </a:xfrm>
            <a:custGeom>
              <a:avLst/>
              <a:gdLst>
                <a:gd name="connsiteX0" fmla="*/ 0 w 66807"/>
                <a:gd name="connsiteY0" fmla="*/ 0 h 66807"/>
                <a:gd name="connsiteX1" fmla="*/ 66807 w 66807"/>
                <a:gd name="connsiteY1" fmla="*/ 0 h 66807"/>
                <a:gd name="connsiteX2" fmla="*/ 66807 w 66807"/>
                <a:gd name="connsiteY2" fmla="*/ 66807 h 66807"/>
                <a:gd name="connsiteX3" fmla="*/ 0 w 66807"/>
                <a:gd name="connsiteY3" fmla="*/ 66807 h 6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7" h="66807">
                  <a:moveTo>
                    <a:pt x="0" y="0"/>
                  </a:moveTo>
                  <a:lnTo>
                    <a:pt x="66807" y="0"/>
                  </a:lnTo>
                  <a:lnTo>
                    <a:pt x="66807" y="66807"/>
                  </a:lnTo>
                  <a:lnTo>
                    <a:pt x="0" y="66807"/>
                  </a:lnTo>
                  <a:close/>
                </a:path>
              </a:pathLst>
            </a:custGeom>
            <a:grpFill/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09600" y="444500"/>
            <a:ext cx="40259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+mj-lt"/>
                <a:ea typeface="+mj-ea"/>
              </a:rPr>
              <a:t>Project </a:t>
            </a:r>
            <a:r>
              <a:rPr lang="ko-KR" altLang="en-US" sz="3600" b="1" dirty="0" smtClean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latin typeface="+mj-lt"/>
                <a:ea typeface="+mj-ea"/>
              </a:rPr>
              <a:t>SmartFarm</a:t>
            </a:r>
            <a:endParaRPr lang="ko-KR" altLang="en-US" sz="36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173B5D45-45CC-7B56-9D63-FB0C76A1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875" y="1924182"/>
            <a:ext cx="6662683" cy="3362573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9767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74" y="2044182"/>
            <a:ext cx="7249478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19997"/>
            <a:ext cx="311150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srgbClr val="2EB457"/>
                </a:solidFill>
              </a:rPr>
              <a:t>로그인 기능</a:t>
            </a:r>
            <a:endParaRPr lang="en-US" altLang="ko-KR" sz="2800" b="1" dirty="0">
              <a:solidFill>
                <a:srgbClr val="2EB457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0" fontAlgn="base"/>
            <a:endParaRPr lang="ko-KR" altLang="en-US" dirty="0"/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일반 사원과 관리자 경로를 </a:t>
            </a:r>
            <a:r>
              <a:rPr lang="ko-KR" altLang="en-US" sz="1600" b="1" dirty="0" smtClean="0">
                <a:latin typeface="+mj-ea"/>
                <a:ea typeface="+mj-ea"/>
              </a:rPr>
              <a:t>나누고 기능을 </a:t>
            </a:r>
            <a:r>
              <a:rPr lang="ko-KR" altLang="en-US" sz="1600" b="1" dirty="0">
                <a:latin typeface="+mj-ea"/>
                <a:ea typeface="+mj-ea"/>
              </a:rPr>
              <a:t>제한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  <a:br>
              <a:rPr lang="en-US" altLang="ko-KR" sz="1600" b="1" dirty="0">
                <a:latin typeface="+mj-ea"/>
                <a:ea typeface="+mj-ea"/>
              </a:rPr>
            </a:b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Session </a:t>
            </a:r>
            <a:r>
              <a:rPr lang="ko-KR" altLang="en-US" sz="1600" b="1" dirty="0">
                <a:latin typeface="+mj-ea"/>
                <a:ea typeface="+mj-ea"/>
              </a:rPr>
              <a:t>에 정보를 담아 </a:t>
            </a:r>
            <a:r>
              <a:rPr lang="en-US" altLang="ko-KR" sz="1600" b="1" dirty="0" err="1">
                <a:latin typeface="+mj-ea"/>
                <a:ea typeface="+mj-ea"/>
              </a:rPr>
              <a:t>MariaDB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상의 정보와 비교 로그인 여부 </a:t>
            </a:r>
            <a:r>
              <a:rPr lang="en-US" altLang="ko-KR" sz="1600" b="1" dirty="0">
                <a:latin typeface="+mj-ea"/>
                <a:ea typeface="+mj-ea"/>
              </a:rPr>
              <a:t>/ </a:t>
            </a:r>
            <a:r>
              <a:rPr lang="ko-KR" altLang="en-US" sz="1600" b="1" dirty="0">
                <a:latin typeface="+mj-ea"/>
                <a:ea typeface="+mj-ea"/>
              </a:rPr>
              <a:t>관리자 여부를 판단합니다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62B3D-79AE-888D-8A46-02E905EA1415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427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19997"/>
            <a:ext cx="31115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2EB457"/>
                </a:solidFill>
              </a:rPr>
              <a:t>권한 구분</a:t>
            </a:r>
            <a:r>
              <a:rPr lang="en-US" altLang="ko-KR" sz="2800" b="1" dirty="0">
                <a:solidFill>
                  <a:srgbClr val="2EB457"/>
                </a:solidFill>
              </a:rPr>
              <a:t/>
            </a:r>
            <a:br>
              <a:rPr lang="en-US" altLang="ko-KR" sz="2800" b="1" dirty="0">
                <a:solidFill>
                  <a:srgbClr val="2EB457"/>
                </a:solidFill>
              </a:rPr>
            </a:br>
            <a:endParaRPr lang="en-US" altLang="ko-KR" sz="2800" b="1" dirty="0">
              <a:solidFill>
                <a:srgbClr val="2EB457"/>
              </a:solidFill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로그인 권한을 관리자와 평사원으로 구분하여 관리 기능을 제한</a:t>
            </a:r>
            <a:r>
              <a:rPr lang="en-US" altLang="ko-KR" sz="1600" b="1" dirty="0" smtClean="0">
                <a:latin typeface="+mj-ea"/>
                <a:ea typeface="+mj-ea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E4ACE-DBAB-845B-5461-AFF7C2F08084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8548" y="1682886"/>
            <a:ext cx="3357667" cy="2486469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085" y="3065771"/>
            <a:ext cx="3336151" cy="2473693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3430232" y="2846616"/>
            <a:ext cx="1213274" cy="1786762"/>
          </a:xfrm>
          <a:prstGeom prst="rect">
            <a:avLst/>
          </a:prstGeom>
          <a:noFill/>
          <a:ln w="38100">
            <a:solidFill>
              <a:srgbClr val="F00A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70990" y="1549623"/>
            <a:ext cx="1213274" cy="1786762"/>
          </a:xfrm>
          <a:prstGeom prst="rect">
            <a:avLst/>
          </a:prstGeom>
          <a:noFill/>
          <a:ln w="38100">
            <a:solidFill>
              <a:srgbClr val="F00A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23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19997"/>
            <a:ext cx="31115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2EB457"/>
                </a:solidFill>
              </a:rPr>
              <a:t>메인 </a:t>
            </a:r>
            <a:r>
              <a:rPr lang="ko-KR" altLang="en-US" sz="2800" b="1" dirty="0" smtClean="0">
                <a:solidFill>
                  <a:srgbClr val="2EB457"/>
                </a:solidFill>
              </a:rPr>
              <a:t>페이지</a:t>
            </a:r>
            <a:r>
              <a:rPr lang="en-US" altLang="ko-KR" sz="2800" b="1" dirty="0">
                <a:solidFill>
                  <a:srgbClr val="2EB457"/>
                </a:solidFill>
              </a:rPr>
              <a:t/>
            </a:r>
            <a:br>
              <a:rPr lang="en-US" altLang="ko-KR" sz="2800" b="1" dirty="0">
                <a:solidFill>
                  <a:srgbClr val="2EB457"/>
                </a:solidFill>
              </a:rPr>
            </a:b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출근</a:t>
            </a:r>
            <a:r>
              <a:rPr lang="en-US" altLang="ko-KR" sz="1600" b="1" dirty="0">
                <a:latin typeface="+mj-ea"/>
                <a:ea typeface="+mj-ea"/>
              </a:rPr>
              <a:t>/ </a:t>
            </a:r>
            <a:r>
              <a:rPr lang="ko-KR" altLang="en-US" sz="1600" b="1" dirty="0">
                <a:latin typeface="+mj-ea"/>
                <a:ea typeface="+mj-ea"/>
              </a:rPr>
              <a:t>퇴근 등록버튼으로 </a:t>
            </a:r>
            <a:r>
              <a:rPr lang="en-US" altLang="ko-KR" sz="1600" b="1" dirty="0">
                <a:latin typeface="+mj-ea"/>
                <a:ea typeface="+mj-ea"/>
              </a:rPr>
              <a:t/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en-US" altLang="ko-KR" sz="1600" b="1" dirty="0">
                <a:latin typeface="+mj-ea"/>
                <a:ea typeface="+mj-ea"/>
              </a:rPr>
              <a:t>DB</a:t>
            </a:r>
            <a:r>
              <a:rPr lang="ko-KR" altLang="en-US" sz="1600" b="1" dirty="0">
                <a:latin typeface="+mj-ea"/>
                <a:ea typeface="+mj-ea"/>
              </a:rPr>
              <a:t>에 근태 시간을 기록하고 관리할 수 있다</a:t>
            </a:r>
            <a:r>
              <a:rPr lang="en-US" altLang="ko-KR" sz="1600" b="1" dirty="0">
                <a:latin typeface="+mj-ea"/>
                <a:ea typeface="+mj-ea"/>
              </a:rPr>
              <a:t>. </a:t>
            </a:r>
            <a:br>
              <a:rPr lang="en-US" altLang="ko-KR" sz="1600" b="1" dirty="0">
                <a:latin typeface="+mj-ea"/>
                <a:ea typeface="+mj-ea"/>
              </a:rPr>
            </a:b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출근 기록 시 출근 시간 표시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E4ACE-DBAB-845B-5461-AFF7C2F08084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4" y="2044182"/>
            <a:ext cx="726551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002306" y="1832346"/>
            <a:ext cx="3076687" cy="662442"/>
          </a:xfrm>
          <a:prstGeom prst="rect">
            <a:avLst/>
          </a:prstGeom>
          <a:noFill/>
          <a:ln w="38100">
            <a:solidFill>
              <a:srgbClr val="F00A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248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19997"/>
            <a:ext cx="3111500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srgbClr val="2EB457"/>
                </a:solidFill>
              </a:rPr>
              <a:t>메인 페이지</a:t>
            </a:r>
            <a:endParaRPr lang="en-US" altLang="ko-KR" sz="1400" dirty="0">
              <a:solidFill>
                <a:srgbClr val="2EB457"/>
              </a:solidFill>
            </a:endParaRPr>
          </a:p>
          <a:p>
            <a:pPr lvl="0" fontAlgn="base"/>
            <a:endParaRPr lang="ko-KR" altLang="en-US" sz="1600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DB</a:t>
            </a:r>
            <a:r>
              <a:rPr lang="ko-KR" altLang="en-US" sz="1600" b="1" dirty="0">
                <a:latin typeface="+mj-ea"/>
                <a:ea typeface="+mj-ea"/>
              </a:rPr>
              <a:t>에 기록된 </a:t>
            </a:r>
            <a:r>
              <a:rPr lang="en-US" altLang="ko-KR" sz="1600" b="1" dirty="0" smtClean="0">
                <a:latin typeface="+mj-ea"/>
                <a:ea typeface="+mj-ea"/>
              </a:rPr>
              <a:t>Input / Output</a:t>
            </a:r>
            <a:r>
              <a:rPr lang="en-US" altLang="ko-KR" sz="1600" b="1" dirty="0">
                <a:latin typeface="+mj-ea"/>
                <a:ea typeface="+mj-ea"/>
              </a:rPr>
              <a:t/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데이터를 </a:t>
            </a:r>
            <a:r>
              <a:rPr lang="ko-KR" altLang="en-US" sz="1600" b="1" dirty="0">
                <a:latin typeface="+mj-ea"/>
                <a:ea typeface="+mj-ea"/>
              </a:rPr>
              <a:t>바탕으로 생산량과 </a:t>
            </a:r>
            <a:r>
              <a:rPr lang="ko-KR" altLang="en-US" sz="1600" b="1" dirty="0" err="1">
                <a:latin typeface="+mj-ea"/>
                <a:ea typeface="+mj-ea"/>
              </a:rPr>
              <a:t>생산률을</a:t>
            </a:r>
            <a:r>
              <a:rPr lang="ko-KR" altLang="en-US" sz="1600" b="1" dirty="0">
                <a:latin typeface="+mj-ea"/>
                <a:ea typeface="+mj-ea"/>
              </a:rPr>
              <a:t> 그래프로 확인 할 수 있다</a:t>
            </a:r>
            <a:r>
              <a:rPr lang="en-US" altLang="ko-KR" sz="1600" b="1" dirty="0" smtClean="0">
                <a:latin typeface="+mj-ea"/>
                <a:ea typeface="+mj-ea"/>
              </a:rPr>
              <a:t>.</a:t>
            </a:r>
            <a:endParaRPr lang="en-US" altLang="ko-KR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+mj-ea"/>
                <a:ea typeface="+mj-ea"/>
              </a:rPr>
              <a:t>Python</a:t>
            </a:r>
            <a:r>
              <a:rPr lang="ko-KR" altLang="en-US" sz="1600" b="1" dirty="0" smtClean="0">
                <a:latin typeface="+mj-ea"/>
                <a:ea typeface="+mj-ea"/>
              </a:rPr>
              <a:t>을 통해  예측 수요량을 설정하여</a:t>
            </a:r>
            <a:r>
              <a:rPr lang="en-US" altLang="ko-KR" sz="1600" b="1" dirty="0" smtClean="0">
                <a:latin typeface="+mj-ea"/>
                <a:ea typeface="+mj-ea"/>
              </a:rPr>
              <a:t> </a:t>
            </a:r>
            <a:r>
              <a:rPr lang="ko-KR" altLang="en-US" sz="1600" b="1" dirty="0" smtClean="0">
                <a:latin typeface="+mj-ea"/>
                <a:ea typeface="+mj-ea"/>
              </a:rPr>
              <a:t>표시해 준다</a:t>
            </a:r>
            <a:r>
              <a:rPr lang="en-US" altLang="ko-KR" sz="1600" b="1" dirty="0" smtClean="0">
                <a:latin typeface="+mj-ea"/>
                <a:ea typeface="+mj-ea"/>
              </a:rPr>
              <a:t>.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endParaRPr lang="en-US" altLang="ko-KR" sz="16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E4ACE-DBAB-845B-5461-AFF7C2F08084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4" y="2044182"/>
            <a:ext cx="726551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423775" y="2468880"/>
            <a:ext cx="6755802" cy="2451993"/>
          </a:xfrm>
          <a:prstGeom prst="rect">
            <a:avLst/>
          </a:prstGeom>
          <a:noFill/>
          <a:ln w="38100">
            <a:solidFill>
              <a:srgbClr val="F00A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58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07297"/>
            <a:ext cx="311150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2EB457"/>
                </a:solidFill>
              </a:rPr>
              <a:t>사원관리</a:t>
            </a:r>
            <a:r>
              <a:rPr lang="ko-KR" altLang="en-US" sz="2800" b="1" dirty="0" smtClean="0">
                <a:solidFill>
                  <a:srgbClr val="2EB457"/>
                </a:solidFill>
              </a:rPr>
              <a:t> </a:t>
            </a:r>
            <a:r>
              <a:rPr lang="en-US" altLang="ko-KR" b="1" dirty="0" smtClean="0">
                <a:solidFill>
                  <a:srgbClr val="2EB457"/>
                </a:solidFill>
              </a:rPr>
              <a:t>- </a:t>
            </a:r>
            <a:r>
              <a:rPr lang="ko-KR" altLang="en-US" b="1" dirty="0" smtClean="0">
                <a:solidFill>
                  <a:srgbClr val="2EB457"/>
                </a:solidFill>
              </a:rPr>
              <a:t>마이 </a:t>
            </a:r>
            <a:r>
              <a:rPr lang="ko-KR" altLang="en-US" b="1" dirty="0">
                <a:solidFill>
                  <a:srgbClr val="2EB457"/>
                </a:solidFill>
              </a:rPr>
              <a:t>페이지</a:t>
            </a:r>
            <a:endParaRPr lang="en-US" altLang="ko-KR" dirty="0">
              <a:solidFill>
                <a:srgbClr val="2EB457"/>
              </a:solidFill>
            </a:endParaRPr>
          </a:p>
          <a:p>
            <a:pPr lvl="0" algn="just" fontAlgn="base"/>
            <a:endParaRPr lang="ko-KR" altLang="en-US" sz="1600" dirty="0">
              <a:latin typeface="+mj-ea"/>
              <a:ea typeface="+mj-ea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일반 사원 접근 기능으로 </a:t>
            </a:r>
            <a:r>
              <a:rPr lang="en-US" altLang="ko-KR" sz="1600" b="1" dirty="0">
                <a:latin typeface="+mj-ea"/>
                <a:ea typeface="+mj-ea"/>
              </a:rPr>
              <a:t/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자신의 </a:t>
            </a:r>
            <a:r>
              <a:rPr lang="ko-KR" altLang="en-US" sz="1600" b="1" dirty="0">
                <a:latin typeface="+mj-ea"/>
                <a:ea typeface="+mj-ea"/>
              </a:rPr>
              <a:t>정보 확인할 수 </a:t>
            </a:r>
            <a:r>
              <a:rPr lang="ko-KR" altLang="en-US" sz="1600" b="1" dirty="0" smtClean="0">
                <a:latin typeface="+mj-ea"/>
                <a:ea typeface="+mj-ea"/>
              </a:rPr>
              <a:t>있습니다</a:t>
            </a:r>
            <a:r>
              <a:rPr lang="en-US" altLang="ko-KR" sz="1600" b="1" dirty="0" smtClean="0">
                <a:latin typeface="+mj-ea"/>
                <a:ea typeface="+mj-ea"/>
              </a:rPr>
              <a:t>.</a:t>
            </a:r>
          </a:p>
          <a:p>
            <a:pPr lvl="0" algn="just" fontAlgn="base">
              <a:lnSpc>
                <a:spcPct val="150000"/>
              </a:lnSpc>
            </a:pP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j-ea"/>
                <a:ea typeface="+mj-ea"/>
              </a:rPr>
              <a:t>로그인으로</a:t>
            </a:r>
            <a:r>
              <a:rPr lang="ko-KR" altLang="en-US" sz="1600" b="1" dirty="0">
                <a:latin typeface="+mj-ea"/>
                <a:ea typeface="+mj-ea"/>
              </a:rPr>
              <a:t> 확인된 사원 정보와 근태 기록 </a:t>
            </a:r>
            <a:r>
              <a:rPr lang="en-US" altLang="ko-KR" sz="1600" b="1" dirty="0">
                <a:latin typeface="+mj-ea"/>
                <a:ea typeface="+mj-ea"/>
              </a:rPr>
              <a:t>DB</a:t>
            </a:r>
            <a:r>
              <a:rPr lang="ko-KR" altLang="en-US" sz="1600" b="1" dirty="0">
                <a:latin typeface="+mj-ea"/>
                <a:ea typeface="+mj-ea"/>
              </a:rPr>
              <a:t>를 불러와 표시합니다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3" y="2060125"/>
            <a:ext cx="7281626" cy="3951507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CF1C13-4994-1179-E097-7E9419A761B1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3" y="2060125"/>
            <a:ext cx="7281626" cy="3967019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1424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07297"/>
            <a:ext cx="3111500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srgbClr val="2EB457"/>
                </a:solidFill>
              </a:rPr>
              <a:t>사원 </a:t>
            </a:r>
            <a:r>
              <a:rPr lang="ko-KR" altLang="en-US" sz="2800" b="1" dirty="0" smtClean="0">
                <a:solidFill>
                  <a:srgbClr val="2EB457"/>
                </a:solidFill>
              </a:rPr>
              <a:t>관리</a:t>
            </a:r>
            <a:r>
              <a:rPr lang="en-US" altLang="ko-KR" sz="2800" b="1" dirty="0">
                <a:solidFill>
                  <a:srgbClr val="2EB457"/>
                </a:solidFill>
              </a:rPr>
              <a:t> </a:t>
            </a:r>
            <a:r>
              <a:rPr lang="en-US" altLang="ko-KR" b="1" dirty="0" smtClean="0">
                <a:solidFill>
                  <a:srgbClr val="2EB457"/>
                </a:solidFill>
              </a:rPr>
              <a:t>– </a:t>
            </a:r>
            <a:r>
              <a:rPr lang="ko-KR" altLang="en-US" b="1" dirty="0" smtClean="0">
                <a:solidFill>
                  <a:srgbClr val="2EB457"/>
                </a:solidFill>
              </a:rPr>
              <a:t>사원 관리 </a:t>
            </a:r>
            <a:endParaRPr lang="en-US" altLang="ko-KR" b="1" dirty="0">
              <a:solidFill>
                <a:srgbClr val="2EB45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- </a:t>
            </a:r>
            <a:r>
              <a:rPr lang="ko-KR" altLang="en-US" sz="1400" dirty="0" smtClean="0">
                <a:latin typeface="+mj-ea"/>
                <a:ea typeface="+mj-ea"/>
              </a:rPr>
              <a:t>관리자 </a:t>
            </a:r>
            <a:r>
              <a:rPr lang="ko-KR" altLang="en-US" sz="1400" dirty="0">
                <a:latin typeface="+mj-ea"/>
                <a:ea typeface="+mj-ea"/>
              </a:rPr>
              <a:t>전용 기능</a:t>
            </a:r>
            <a:endParaRPr lang="en-US" altLang="ko-KR" sz="1400" dirty="0">
              <a:latin typeface="+mj-ea"/>
              <a:ea typeface="+mj-ea"/>
            </a:endParaRPr>
          </a:p>
          <a:p>
            <a:pPr lvl="0" algn="just" fontAlgn="base"/>
            <a:endParaRPr lang="ko-KR" altLang="en-US" sz="1600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DB</a:t>
            </a:r>
            <a:r>
              <a:rPr lang="ko-KR" altLang="en-US" sz="1600" b="1" dirty="0">
                <a:latin typeface="+mj-ea"/>
                <a:ea typeface="+mj-ea"/>
              </a:rPr>
              <a:t>의 사원 정보를 가져와 상세 확인 </a:t>
            </a:r>
            <a:r>
              <a:rPr lang="en-US" altLang="ko-KR" sz="1600" b="1" dirty="0">
                <a:latin typeface="+mj-ea"/>
                <a:ea typeface="+mj-ea"/>
              </a:rPr>
              <a:t>/ </a:t>
            </a:r>
            <a:r>
              <a:rPr lang="ko-KR" altLang="en-US" sz="1600" b="1" dirty="0">
                <a:latin typeface="+mj-ea"/>
                <a:ea typeface="+mj-ea"/>
              </a:rPr>
              <a:t>수정</a:t>
            </a:r>
            <a:r>
              <a:rPr lang="en-US" altLang="ko-KR" sz="1600" b="1" dirty="0">
                <a:latin typeface="+mj-ea"/>
                <a:ea typeface="+mj-ea"/>
              </a:rPr>
              <a:t>/ </a:t>
            </a:r>
            <a:r>
              <a:rPr lang="ko-KR" altLang="en-US" sz="1600" b="1" dirty="0">
                <a:latin typeface="+mj-ea"/>
                <a:ea typeface="+mj-ea"/>
              </a:rPr>
              <a:t>삭제가 가능합니다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en-US" altLang="ko-KR" sz="1600" b="1" dirty="0">
                <a:latin typeface="+mj-ea"/>
                <a:ea typeface="+mj-ea"/>
              </a:rPr>
              <a:t> </a:t>
            </a: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요청에 따라 새로운 사원 등록을 진행 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3" y="2044182"/>
            <a:ext cx="7281626" cy="3913874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F6A3BC-7A8D-9B46-649E-7752408CC752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0" y="2030402"/>
            <a:ext cx="7300610" cy="3970584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3547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699" y="1707297"/>
            <a:ext cx="3406439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2EB457"/>
                </a:solidFill>
              </a:rPr>
              <a:t>사원 관리 </a:t>
            </a:r>
            <a:endParaRPr lang="en-US" altLang="ko-KR" sz="2800" b="1" dirty="0" smtClean="0">
              <a:solidFill>
                <a:srgbClr val="2EB45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b="1" dirty="0" smtClean="0">
                <a:solidFill>
                  <a:srgbClr val="2EB457"/>
                </a:solidFill>
              </a:rPr>
              <a:t>– </a:t>
            </a:r>
            <a:r>
              <a:rPr lang="ko-KR" altLang="en-US" b="1" dirty="0" smtClean="0">
                <a:solidFill>
                  <a:srgbClr val="2EB457"/>
                </a:solidFill>
              </a:rPr>
              <a:t>사원 </a:t>
            </a:r>
            <a:r>
              <a:rPr lang="ko-KR" altLang="en-US" b="1" dirty="0">
                <a:solidFill>
                  <a:srgbClr val="2EB457"/>
                </a:solidFill>
              </a:rPr>
              <a:t>근태 관리</a:t>
            </a:r>
            <a:endParaRPr lang="en-US" altLang="ko-KR" b="1" dirty="0">
              <a:solidFill>
                <a:srgbClr val="2EB45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/>
              <a:t>관리자 전용 기능</a:t>
            </a:r>
            <a:endParaRPr lang="en-US" altLang="ko-KR" sz="1400" dirty="0"/>
          </a:p>
          <a:p>
            <a:pPr lvl="0" fontAlgn="base"/>
            <a:r>
              <a:rPr lang="ko-KR" altLang="en-US" dirty="0"/>
              <a:t/>
            </a:r>
            <a:br>
              <a:rPr lang="ko-KR" altLang="en-US" dirty="0"/>
            </a:b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각 사원 개인의 출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퇴근 체크 </a:t>
            </a:r>
            <a:r>
              <a:rPr lang="en-US" altLang="ko-KR" sz="1600" b="1" dirty="0" smtClean="0">
                <a:latin typeface="+mj-ea"/>
                <a:ea typeface="+mj-ea"/>
              </a:rPr>
              <a:t/>
            </a:r>
            <a:br>
              <a:rPr lang="en-US" altLang="ko-KR" sz="1600" b="1" dirty="0" smtClean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기능으로 </a:t>
            </a:r>
            <a:r>
              <a:rPr lang="ko-KR" altLang="en-US" sz="1600" b="1" dirty="0">
                <a:latin typeface="+mj-ea"/>
                <a:ea typeface="+mj-ea"/>
              </a:rPr>
              <a:t>자동 작성된 근태 </a:t>
            </a:r>
            <a:r>
              <a:rPr lang="ko-KR" altLang="en-US" sz="1600" b="1" dirty="0" smtClean="0">
                <a:latin typeface="+mj-ea"/>
                <a:ea typeface="+mj-ea"/>
              </a:rPr>
              <a:t>시간 </a:t>
            </a:r>
            <a:r>
              <a:rPr lang="en-US" altLang="ko-KR" sz="1600" b="1" dirty="0" smtClean="0">
                <a:latin typeface="+mj-ea"/>
                <a:ea typeface="+mj-ea"/>
              </a:rPr>
              <a:t/>
            </a:r>
            <a:br>
              <a:rPr lang="en-US" altLang="ko-KR" sz="1600" b="1" dirty="0" smtClean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정보를 </a:t>
            </a:r>
            <a:r>
              <a:rPr lang="ko-KR" altLang="en-US" sz="1600" b="1" dirty="0">
                <a:latin typeface="+mj-ea"/>
                <a:ea typeface="+mj-ea"/>
              </a:rPr>
              <a:t>불러옵니다</a:t>
            </a:r>
            <a:r>
              <a:rPr lang="en-US" altLang="ko-KR" sz="1600" b="1" dirty="0">
                <a:latin typeface="+mj-ea"/>
                <a:ea typeface="+mj-ea"/>
              </a:rPr>
              <a:t>. </a:t>
            </a:r>
            <a:r>
              <a:rPr lang="ko-KR" altLang="en-US" sz="1600" b="1" dirty="0">
                <a:latin typeface="+mj-ea"/>
                <a:ea typeface="+mj-ea"/>
              </a:rPr>
              <a:t/>
            </a:r>
            <a:br>
              <a:rPr lang="ko-KR" altLang="en-US" sz="1600" b="1" dirty="0">
                <a:latin typeface="+mj-ea"/>
                <a:ea typeface="+mj-ea"/>
              </a:rPr>
            </a:b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전체 사원의 근태를 출력</a:t>
            </a:r>
            <a:r>
              <a:rPr lang="en-US" altLang="ko-KR" sz="1600" b="1" dirty="0">
                <a:latin typeface="+mj-ea"/>
                <a:ea typeface="+mj-ea"/>
              </a:rPr>
              <a:t>/ </a:t>
            </a:r>
            <a:r>
              <a:rPr lang="ko-KR" altLang="en-US" sz="1600" b="1" dirty="0">
                <a:latin typeface="+mj-ea"/>
                <a:ea typeface="+mj-ea"/>
              </a:rPr>
              <a:t>관리 합니다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A7BD1-C769-09E1-FEC5-9B08E770493B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" y="2030401"/>
            <a:ext cx="7281626" cy="3973387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2" y="2044183"/>
            <a:ext cx="1081365" cy="39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41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699" y="1707297"/>
            <a:ext cx="3643107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2EB457"/>
                </a:solidFill>
                <a:latin typeface="+mn-ea"/>
              </a:rPr>
              <a:t>재고 관리</a:t>
            </a:r>
            <a:r>
              <a:rPr lang="en-US" altLang="ko-KR" sz="2800" b="1" dirty="0">
                <a:solidFill>
                  <a:srgbClr val="2EB457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rgbClr val="2EB457"/>
                </a:solidFill>
                <a:latin typeface="+mn-ea"/>
              </a:rPr>
              <a:t>– </a:t>
            </a:r>
            <a:r>
              <a:rPr lang="ko-KR" altLang="en-US" b="1" dirty="0" smtClean="0">
                <a:solidFill>
                  <a:srgbClr val="2EB457"/>
                </a:solidFill>
                <a:latin typeface="+mn-ea"/>
              </a:rPr>
              <a:t>입고</a:t>
            </a:r>
            <a:r>
              <a:rPr lang="en-US" altLang="ko-KR" b="1" dirty="0" smtClean="0">
                <a:solidFill>
                  <a:srgbClr val="2EB457"/>
                </a:solidFill>
                <a:latin typeface="+mn-ea"/>
              </a:rPr>
              <a:t>/</a:t>
            </a:r>
            <a:r>
              <a:rPr lang="ko-KR" altLang="en-US" b="1" dirty="0" smtClean="0">
                <a:solidFill>
                  <a:srgbClr val="2EB457"/>
                </a:solidFill>
                <a:latin typeface="+mn-ea"/>
              </a:rPr>
              <a:t>출고</a:t>
            </a:r>
            <a:endParaRPr lang="en-US" altLang="ko-KR" sz="2800" b="1" dirty="0">
              <a:solidFill>
                <a:srgbClr val="2EB457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/>
              <a:t>관리자 전용 기능</a:t>
            </a:r>
            <a:endParaRPr lang="en-US" altLang="ko-KR" sz="1400" dirty="0"/>
          </a:p>
          <a:p>
            <a:pPr lvl="0" fontAlgn="base"/>
            <a:endParaRPr lang="ko-KR" altLang="en-US" dirty="0"/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Product </a:t>
            </a:r>
            <a:r>
              <a:rPr lang="ko-KR" altLang="en-US" dirty="0"/>
              <a:t>테이블을 이용해서 물품 아이디 선택 제한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입고 내역 출고 내역을 분리해서 표기해 기록을 따로 볼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Stock </a:t>
            </a:r>
            <a:r>
              <a:rPr lang="ko-KR" altLang="en-US" dirty="0"/>
              <a:t>테이블과 연동하여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입고</a:t>
            </a:r>
            <a:r>
              <a:rPr lang="en-US" altLang="ko-KR" dirty="0"/>
              <a:t>/</a:t>
            </a:r>
            <a:r>
              <a:rPr lang="ko-KR" altLang="en-US" dirty="0"/>
              <a:t>출고 마다 재고량을 확인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1DD351-B70E-55E5-03FF-965B1DC0E1CA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3" y="2030401"/>
            <a:ext cx="7281626" cy="3971001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4" y="2030401"/>
            <a:ext cx="1079410" cy="397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0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6" y="2044182"/>
            <a:ext cx="7241234" cy="3949369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07297"/>
            <a:ext cx="34671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srgbClr val="2EB457"/>
                </a:solidFill>
                <a:latin typeface="+mn-ea"/>
              </a:rPr>
              <a:t>재고 </a:t>
            </a:r>
            <a:r>
              <a:rPr lang="ko-KR" altLang="en-US" sz="2800" b="1" dirty="0" smtClean="0">
                <a:solidFill>
                  <a:srgbClr val="2EB457"/>
                </a:solidFill>
                <a:latin typeface="+mn-ea"/>
              </a:rPr>
              <a:t>관리</a:t>
            </a:r>
            <a:r>
              <a:rPr lang="en-US" altLang="ko-KR" b="1" dirty="0" smtClean="0">
                <a:solidFill>
                  <a:srgbClr val="2EB457"/>
                </a:solidFill>
                <a:latin typeface="+mn-ea"/>
              </a:rPr>
              <a:t>- </a:t>
            </a:r>
            <a:r>
              <a:rPr lang="ko-KR" altLang="en-US" b="1" dirty="0" smtClean="0">
                <a:solidFill>
                  <a:srgbClr val="2EB457"/>
                </a:solidFill>
                <a:latin typeface="+mn-ea"/>
              </a:rPr>
              <a:t>재고 목록</a:t>
            </a:r>
            <a:endParaRPr lang="en-US" altLang="ko-KR" b="1" dirty="0">
              <a:solidFill>
                <a:srgbClr val="2EB457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관리자 전용 기능</a:t>
            </a:r>
            <a:endParaRPr lang="en-US" altLang="ko-KR" sz="1400" b="1" dirty="0">
              <a:latin typeface="+mj-ea"/>
              <a:ea typeface="+mj-ea"/>
            </a:endParaRPr>
          </a:p>
          <a:p>
            <a:pPr lvl="0" fontAlgn="base"/>
            <a:endParaRPr lang="ko-KR" altLang="en-US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재고 물품 등록 및 재고 확인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재고 물품 수정 삭제</a:t>
            </a:r>
            <a:r>
              <a:rPr lang="en-US" altLang="ko-KR" sz="1600" b="1" dirty="0">
                <a:latin typeface="+mj-ea"/>
                <a:ea typeface="+mj-ea"/>
              </a:rPr>
              <a:t>. 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등록된 재고는 입고</a:t>
            </a:r>
            <a:r>
              <a:rPr lang="en-US" altLang="ko-KR" sz="1600" b="1" dirty="0" smtClean="0">
                <a:latin typeface="+mj-ea"/>
                <a:ea typeface="+mj-ea"/>
              </a:rPr>
              <a:t>/</a:t>
            </a:r>
            <a:r>
              <a:rPr lang="ko-KR" altLang="en-US" sz="1600" b="1" dirty="0" smtClean="0">
                <a:latin typeface="+mj-ea"/>
                <a:ea typeface="+mj-ea"/>
              </a:rPr>
              <a:t>출고 페이지에서 바로 </a:t>
            </a:r>
            <a:r>
              <a:rPr lang="ko-KR" altLang="en-US" sz="1600" b="1" dirty="0" err="1" smtClean="0">
                <a:latin typeface="+mj-ea"/>
                <a:ea typeface="+mj-ea"/>
              </a:rPr>
              <a:t>활용가능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9B09C-BCC0-4F70-129D-BA5529D1B5A2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76" y="2044182"/>
            <a:ext cx="1073244" cy="39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70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394700" y="1707297"/>
            <a:ext cx="346710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srgbClr val="2EB457"/>
                </a:solidFill>
                <a:latin typeface="+mn-ea"/>
              </a:rPr>
              <a:t>라인 </a:t>
            </a:r>
            <a:r>
              <a:rPr lang="ko-KR" altLang="en-US" sz="2800" b="1" dirty="0" smtClean="0">
                <a:solidFill>
                  <a:srgbClr val="2EB457"/>
                </a:solidFill>
                <a:latin typeface="+mn-ea"/>
              </a:rPr>
              <a:t>현황 </a:t>
            </a:r>
            <a:endParaRPr lang="en-US" altLang="ko-KR" sz="2800" b="1" dirty="0">
              <a:solidFill>
                <a:srgbClr val="2EB457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관리자 전용 기능</a:t>
            </a:r>
            <a:endParaRPr lang="en-US" altLang="ko-KR" sz="1400" b="1" dirty="0">
              <a:latin typeface="+mj-ea"/>
              <a:ea typeface="+mj-ea"/>
            </a:endParaRPr>
          </a:p>
          <a:p>
            <a:pPr lvl="0" fontAlgn="base"/>
            <a:endParaRPr lang="ko-KR" altLang="en-US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라인에 소속된 트레이 정보를 분석하여 </a:t>
            </a:r>
            <a:r>
              <a:rPr lang="ko-KR" altLang="en-US" sz="1600" b="1" dirty="0" err="1">
                <a:latin typeface="+mj-ea"/>
                <a:ea typeface="+mj-ea"/>
              </a:rPr>
              <a:t>라인별</a:t>
            </a:r>
            <a:r>
              <a:rPr lang="ko-KR" altLang="en-US" sz="1600" b="1" dirty="0">
                <a:latin typeface="+mj-ea"/>
                <a:ea typeface="+mj-ea"/>
              </a:rPr>
              <a:t> 온도</a:t>
            </a:r>
            <a:r>
              <a:rPr lang="en-US" altLang="ko-KR" sz="1600" b="1" dirty="0">
                <a:latin typeface="+mj-ea"/>
                <a:ea typeface="+mj-ea"/>
              </a:rPr>
              <a:t>/ </a:t>
            </a:r>
            <a:r>
              <a:rPr lang="ko-KR" altLang="en-US" sz="1600" b="1" dirty="0">
                <a:latin typeface="+mj-ea"/>
                <a:ea typeface="+mj-ea"/>
              </a:rPr>
              <a:t>습도를 확인하고 실시간 정보와 연동되어 오류 코드를 출력합니다</a:t>
            </a:r>
            <a:r>
              <a:rPr lang="en-US" altLang="ko-KR" sz="1600" b="1" dirty="0">
                <a:latin typeface="+mj-ea"/>
                <a:ea typeface="+mj-ea"/>
              </a:rPr>
              <a:t>. </a:t>
            </a: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오류 코드에 따라 상태를 색정보로 출력합니다</a:t>
            </a:r>
            <a:r>
              <a:rPr lang="en-US" altLang="ko-KR" sz="1600" b="1" dirty="0">
                <a:latin typeface="+mj-ea"/>
                <a:ea typeface="+mj-ea"/>
              </a:rPr>
              <a:t>. </a:t>
            </a: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에러 코드를 분석하여 온도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습도 제어장치 가동을 지시합니다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A7BD1-C769-09E1-FEC5-9B08E770493B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" y="2044182"/>
            <a:ext cx="7281626" cy="3926877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1687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6B1242-F298-4107-B524-4AF5282CDC8D}"/>
              </a:ext>
            </a:extLst>
          </p:cNvPr>
          <p:cNvCxnSpPr/>
          <p:nvPr/>
        </p:nvCxnSpPr>
        <p:spPr>
          <a:xfrm>
            <a:off x="0" y="812800"/>
            <a:ext cx="10748682" cy="20918"/>
          </a:xfrm>
          <a:prstGeom prst="line">
            <a:avLst/>
          </a:prstGeom>
          <a:ln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7A48EF-5E1A-4848-A4D7-42AEDC5C657A}"/>
              </a:ext>
            </a:extLst>
          </p:cNvPr>
          <p:cNvSpPr txBox="1"/>
          <p:nvPr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227854" y="656085"/>
            <a:ext cx="3564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ea typeface="HY견고딕" panose="02030600000101010101" pitchFamily="18" charset="-127"/>
              </a:rPr>
              <a:t>Content</a:t>
            </a:r>
            <a:endParaRPr lang="ko-KR" altLang="en-US" sz="4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</p:txBody>
      </p:sp>
      <p:sp>
        <p:nvSpPr>
          <p:cNvPr id="12" name="矩形 7"/>
          <p:cNvSpPr/>
          <p:nvPr/>
        </p:nvSpPr>
        <p:spPr>
          <a:xfrm>
            <a:off x="6096000" y="2151696"/>
            <a:ext cx="650803" cy="360000"/>
          </a:xfrm>
          <a:prstGeom prst="rect">
            <a:avLst/>
          </a:prstGeom>
          <a:solidFill>
            <a:srgbClr val="00B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9" tIns="60960" rIns="121919" bIns="6096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01</a:t>
            </a:r>
            <a:endParaRPr lang="zh-CN" altLang="en-US" sz="1600" b="1" dirty="0">
              <a:solidFill>
                <a:schemeClr val="bg1"/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3" name="iSlíďè"/>
          <p:cNvSpPr txBox="1"/>
          <p:nvPr/>
        </p:nvSpPr>
        <p:spPr bwMode="auto">
          <a:xfrm>
            <a:off x="7173380" y="2156860"/>
            <a:ext cx="198479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7500" lnSpcReduction="10000"/>
          </a:bodyPr>
          <a:lstStyle/>
          <a:p>
            <a:pPr defTabSz="913765">
              <a:spcBef>
                <a:spcPct val="0"/>
              </a:spcBef>
              <a:defRPr/>
            </a:pPr>
            <a:r>
              <a:rPr lang="en-US" altLang="ko-KR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&gt;&gt; </a:t>
            </a:r>
            <a:r>
              <a:rPr lang="ko-KR" altLang="en-US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개요</a:t>
            </a:r>
            <a:endParaRPr lang="zh-CN" altLang="en-US" b="1" dirty="0">
              <a:solidFill>
                <a:srgbClr val="2E8B57"/>
              </a:solidFill>
              <a:latin typeface="+mj-ea"/>
              <a:ea typeface="+mj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4" name="矩形 7"/>
          <p:cNvSpPr/>
          <p:nvPr/>
        </p:nvSpPr>
        <p:spPr>
          <a:xfrm>
            <a:off x="6096000" y="2698443"/>
            <a:ext cx="650803" cy="360000"/>
          </a:xfrm>
          <a:prstGeom prst="rect">
            <a:avLst/>
          </a:prstGeom>
          <a:solidFill>
            <a:srgbClr val="00B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9" tIns="60960" rIns="121919" bIns="60960"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02</a:t>
            </a:r>
            <a:endParaRPr lang="zh-CN" altLang="en-US" sz="1600" b="1" dirty="0">
              <a:solidFill>
                <a:schemeClr val="bg1"/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5" name="矩形 7"/>
          <p:cNvSpPr/>
          <p:nvPr/>
        </p:nvSpPr>
        <p:spPr>
          <a:xfrm>
            <a:off x="6096000" y="3227013"/>
            <a:ext cx="650803" cy="360000"/>
          </a:xfrm>
          <a:prstGeom prst="rect">
            <a:avLst/>
          </a:prstGeom>
          <a:solidFill>
            <a:srgbClr val="00B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9" tIns="60960" rIns="121919" bIns="60960"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03</a:t>
            </a:r>
            <a:endParaRPr lang="zh-CN" altLang="en-US" sz="1600" b="1" dirty="0">
              <a:solidFill>
                <a:schemeClr val="bg1"/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6" name="矩形 7"/>
          <p:cNvSpPr/>
          <p:nvPr/>
        </p:nvSpPr>
        <p:spPr>
          <a:xfrm>
            <a:off x="6102254" y="3780719"/>
            <a:ext cx="650803" cy="360000"/>
          </a:xfrm>
          <a:prstGeom prst="rect">
            <a:avLst/>
          </a:prstGeom>
          <a:solidFill>
            <a:srgbClr val="00B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9" tIns="60960" rIns="121919" bIns="60960"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04</a:t>
            </a:r>
            <a:endParaRPr lang="zh-CN" altLang="en-US" sz="1600" b="1" dirty="0">
              <a:solidFill>
                <a:schemeClr val="bg1"/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7" name="矩形 7"/>
          <p:cNvSpPr/>
          <p:nvPr/>
        </p:nvSpPr>
        <p:spPr>
          <a:xfrm>
            <a:off x="6096000" y="4320507"/>
            <a:ext cx="650803" cy="360000"/>
          </a:xfrm>
          <a:prstGeom prst="rect">
            <a:avLst/>
          </a:prstGeom>
          <a:solidFill>
            <a:srgbClr val="00B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9" tIns="60960" rIns="121919" bIns="60960"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05</a:t>
            </a:r>
            <a:endParaRPr lang="zh-CN" altLang="en-US" sz="1600" b="1" dirty="0">
              <a:solidFill>
                <a:schemeClr val="bg1"/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8" name="矩形 7"/>
          <p:cNvSpPr/>
          <p:nvPr/>
        </p:nvSpPr>
        <p:spPr>
          <a:xfrm>
            <a:off x="6096000" y="4861096"/>
            <a:ext cx="650803" cy="360000"/>
          </a:xfrm>
          <a:prstGeom prst="rect">
            <a:avLst/>
          </a:prstGeom>
          <a:solidFill>
            <a:srgbClr val="00B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9" tIns="60960" rIns="121919" bIns="60960"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06</a:t>
            </a:r>
            <a:endParaRPr lang="zh-CN" altLang="en-US" sz="1600" b="1" dirty="0">
              <a:solidFill>
                <a:schemeClr val="bg1"/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1" name="iSlíďè"/>
          <p:cNvSpPr txBox="1"/>
          <p:nvPr/>
        </p:nvSpPr>
        <p:spPr bwMode="auto">
          <a:xfrm>
            <a:off x="7173380" y="2702845"/>
            <a:ext cx="198479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7500" lnSpcReduction="10000"/>
          </a:bodyPr>
          <a:lstStyle/>
          <a:p>
            <a:pPr defTabSz="913765">
              <a:spcBef>
                <a:spcPct val="0"/>
              </a:spcBef>
              <a:defRPr/>
            </a:pPr>
            <a:r>
              <a:rPr lang="en-US" altLang="ko-KR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&gt;&gt; </a:t>
            </a:r>
            <a:r>
              <a:rPr lang="ko-KR" altLang="en-US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사용 기술</a:t>
            </a:r>
            <a:endParaRPr lang="zh-CN" altLang="en-US" b="1" dirty="0">
              <a:solidFill>
                <a:srgbClr val="2E8B57"/>
              </a:solidFill>
              <a:latin typeface="+mj-ea"/>
              <a:ea typeface="+mj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2" name="iSlíďè"/>
          <p:cNvSpPr txBox="1"/>
          <p:nvPr/>
        </p:nvSpPr>
        <p:spPr bwMode="auto">
          <a:xfrm>
            <a:off x="7173378" y="3227013"/>
            <a:ext cx="198479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7500" lnSpcReduction="10000"/>
          </a:bodyPr>
          <a:lstStyle/>
          <a:p>
            <a:pPr defTabSz="913765">
              <a:spcBef>
                <a:spcPct val="0"/>
              </a:spcBef>
              <a:defRPr/>
            </a:pPr>
            <a:r>
              <a:rPr lang="en-US" altLang="ko-KR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&gt;&gt; </a:t>
            </a:r>
            <a:r>
              <a:rPr lang="ko-KR" altLang="en-US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프로젝트 구성 및 역할</a:t>
            </a:r>
            <a:endParaRPr lang="zh-CN" altLang="en-US" b="1" dirty="0">
              <a:solidFill>
                <a:srgbClr val="2E8B57"/>
              </a:solidFill>
              <a:latin typeface="+mj-ea"/>
              <a:ea typeface="+mj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3" name="iSlíďè"/>
          <p:cNvSpPr txBox="1"/>
          <p:nvPr/>
        </p:nvSpPr>
        <p:spPr bwMode="auto">
          <a:xfrm>
            <a:off x="7173378" y="3785121"/>
            <a:ext cx="198479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7500" lnSpcReduction="10000"/>
          </a:bodyPr>
          <a:lstStyle/>
          <a:p>
            <a:pPr defTabSz="913765">
              <a:spcBef>
                <a:spcPct val="0"/>
              </a:spcBef>
              <a:defRPr/>
            </a:pPr>
            <a:r>
              <a:rPr lang="en-US" altLang="ko-KR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&gt;&gt; UI / </a:t>
            </a:r>
            <a:r>
              <a:rPr lang="ko-KR" altLang="en-US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기능</a:t>
            </a:r>
            <a:endParaRPr lang="zh-CN" altLang="en-US" b="1" dirty="0">
              <a:solidFill>
                <a:srgbClr val="2E8B57"/>
              </a:solidFill>
              <a:latin typeface="+mj-ea"/>
              <a:ea typeface="+mj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4" name="iSlíďè"/>
          <p:cNvSpPr txBox="1"/>
          <p:nvPr/>
        </p:nvSpPr>
        <p:spPr bwMode="auto">
          <a:xfrm>
            <a:off x="7173378" y="4320507"/>
            <a:ext cx="198479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7500" lnSpcReduction="10000"/>
          </a:bodyPr>
          <a:lstStyle/>
          <a:p>
            <a:pPr defTabSz="913765">
              <a:spcBef>
                <a:spcPct val="0"/>
              </a:spcBef>
              <a:defRPr/>
            </a:pPr>
            <a:r>
              <a:rPr lang="en-US" altLang="ko-KR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&gt;&gt; </a:t>
            </a:r>
            <a:r>
              <a:rPr lang="ko-KR" altLang="en-US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개발 우선순위</a:t>
            </a:r>
            <a:endParaRPr lang="zh-CN" altLang="en-US" b="1" dirty="0">
              <a:solidFill>
                <a:srgbClr val="2E8B57"/>
              </a:solidFill>
              <a:latin typeface="+mj-ea"/>
              <a:ea typeface="+mj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5" name="iSlíďè"/>
          <p:cNvSpPr txBox="1"/>
          <p:nvPr/>
        </p:nvSpPr>
        <p:spPr bwMode="auto">
          <a:xfrm>
            <a:off x="7173378" y="4855893"/>
            <a:ext cx="198479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7500" lnSpcReduction="10000"/>
          </a:bodyPr>
          <a:lstStyle/>
          <a:p>
            <a:pPr defTabSz="913765">
              <a:spcBef>
                <a:spcPct val="0"/>
              </a:spcBef>
              <a:defRPr/>
            </a:pPr>
            <a:r>
              <a:rPr lang="en-US" altLang="ko-KR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&gt;&gt; </a:t>
            </a:r>
            <a:r>
              <a:rPr lang="ko-KR" altLang="en-US" b="1" dirty="0" smtClean="0">
                <a:solidFill>
                  <a:srgbClr val="2E8B57"/>
                </a:solidFill>
                <a:latin typeface="+mj-ea"/>
                <a:ea typeface="+mj-ea"/>
                <a:cs typeface="Montserrat" panose="00000500000000000000" charset="0"/>
                <a:sym typeface="Montserrat" panose="00000500000000000000" charset="0"/>
              </a:rPr>
              <a:t>일정</a:t>
            </a:r>
            <a:endParaRPr lang="zh-CN" altLang="en-US" b="1" dirty="0">
              <a:solidFill>
                <a:srgbClr val="2E8B57"/>
              </a:solidFill>
              <a:latin typeface="+mj-ea"/>
              <a:ea typeface="+mj-ea"/>
              <a:cs typeface="Montserrat" panose="00000500000000000000" charset="0"/>
              <a:sym typeface="Montserrat" panose="00000500000000000000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95" y="1880343"/>
            <a:ext cx="4620042" cy="37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07297"/>
            <a:ext cx="3467100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2EB457"/>
                </a:solidFill>
                <a:latin typeface="+mn-ea"/>
              </a:rPr>
              <a:t>재배 관리</a:t>
            </a:r>
            <a:r>
              <a:rPr lang="en-US" altLang="ko-KR" b="1" dirty="0" smtClean="0">
                <a:solidFill>
                  <a:srgbClr val="2EB457"/>
                </a:solidFill>
                <a:latin typeface="+mn-ea"/>
              </a:rPr>
              <a:t>-</a:t>
            </a:r>
            <a:r>
              <a:rPr lang="ko-KR" altLang="en-US" b="1" dirty="0" smtClean="0">
                <a:solidFill>
                  <a:srgbClr val="2EB457"/>
                </a:solidFill>
                <a:latin typeface="+mn-ea"/>
              </a:rPr>
              <a:t>라인 설정 </a:t>
            </a:r>
            <a:endParaRPr lang="en-US" altLang="ko-KR" sz="2800" b="1" dirty="0">
              <a:solidFill>
                <a:srgbClr val="2EB457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관리자 전용 기능</a:t>
            </a:r>
            <a:endParaRPr lang="en-US" altLang="ko-KR" sz="1400" b="1" dirty="0">
              <a:latin typeface="+mj-ea"/>
              <a:ea typeface="+mj-ea"/>
            </a:endParaRPr>
          </a:p>
          <a:p>
            <a:pPr lvl="0" fontAlgn="base"/>
            <a:endParaRPr lang="ko-KR" altLang="en-US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라인의 현재 온도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습도 설정 값과 배치되어있는 </a:t>
            </a:r>
            <a:r>
              <a:rPr lang="en-US" altLang="ko-KR" sz="1600" b="1" dirty="0">
                <a:latin typeface="+mj-ea"/>
                <a:ea typeface="+mj-ea"/>
              </a:rPr>
              <a:t>PIP </a:t>
            </a:r>
            <a:r>
              <a:rPr lang="ko-KR" altLang="en-US" sz="1600" b="1" dirty="0">
                <a:latin typeface="+mj-ea"/>
                <a:ea typeface="+mj-ea"/>
              </a:rPr>
              <a:t>정보를 표시합니다</a:t>
            </a:r>
            <a:r>
              <a:rPr lang="en-US" altLang="ko-KR" sz="1600" b="1" dirty="0">
                <a:latin typeface="+mj-ea"/>
                <a:ea typeface="+mj-ea"/>
              </a:rPr>
              <a:t>. </a:t>
            </a: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PIP DB</a:t>
            </a:r>
            <a:r>
              <a:rPr lang="ko-KR" altLang="en-US" sz="1600" b="1" dirty="0">
                <a:latin typeface="+mj-ea"/>
                <a:ea typeface="+mj-ea"/>
              </a:rPr>
              <a:t>의 정보를 조회하여 트레이에 담아 라인에 배치 지시합니다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트레이는 자동으로 </a:t>
            </a:r>
            <a:r>
              <a:rPr lang="en-US" altLang="ko-KR" sz="1600" b="1" dirty="0">
                <a:latin typeface="+mj-ea"/>
                <a:ea typeface="+mj-ea"/>
              </a:rPr>
              <a:t>PIP </a:t>
            </a:r>
            <a:r>
              <a:rPr lang="ko-KR" altLang="en-US" sz="1600" b="1" dirty="0">
                <a:latin typeface="+mj-ea"/>
                <a:ea typeface="+mj-ea"/>
              </a:rPr>
              <a:t>정보를 분석해 출고일을 출력하며 </a:t>
            </a:r>
            <a:r>
              <a:rPr lang="en-US" altLang="ko-KR" sz="1600" b="1" dirty="0">
                <a:latin typeface="+mj-ea"/>
                <a:ea typeface="+mj-ea"/>
              </a:rPr>
              <a:t>PIP</a:t>
            </a:r>
            <a:r>
              <a:rPr lang="ko-KR" altLang="en-US" sz="1600" b="1" dirty="0">
                <a:latin typeface="+mj-ea"/>
                <a:ea typeface="+mj-ea"/>
              </a:rPr>
              <a:t>에 따른 온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습도 설정이 가능합니다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  <a:p>
            <a:pPr lvl="0" fontAlgn="base"/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3" y="2044183"/>
            <a:ext cx="7281626" cy="3918208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8B592-9BE8-2692-AA32-8BEB1C9962C7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3" y="2044182"/>
            <a:ext cx="7281626" cy="3958262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r="85297"/>
          <a:stretch/>
        </p:blipFill>
        <p:spPr>
          <a:xfrm>
            <a:off x="532284" y="2044183"/>
            <a:ext cx="1070605" cy="3962640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143054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07297"/>
            <a:ext cx="3467100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2EB457"/>
                </a:solidFill>
                <a:latin typeface="+mj-ea"/>
              </a:rPr>
              <a:t>재배 관리</a:t>
            </a:r>
            <a:r>
              <a:rPr lang="en-US" altLang="ko-KR" b="1" dirty="0" smtClean="0">
                <a:solidFill>
                  <a:srgbClr val="2EB457"/>
                </a:solidFill>
                <a:latin typeface="+mj-ea"/>
              </a:rPr>
              <a:t>-</a:t>
            </a:r>
            <a:r>
              <a:rPr lang="ko-KR" altLang="en-US" b="1" dirty="0" smtClean="0">
                <a:solidFill>
                  <a:srgbClr val="2EB457"/>
                </a:solidFill>
                <a:latin typeface="+mj-ea"/>
              </a:rPr>
              <a:t>트레이 정보  </a:t>
            </a:r>
            <a:endParaRPr lang="en-US" altLang="ko-KR" sz="2800" b="1" dirty="0">
              <a:solidFill>
                <a:srgbClr val="2EB457"/>
              </a:solidFill>
              <a:latin typeface="+mj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latin typeface="+mj-ea"/>
                <a:ea typeface="+mj-ea"/>
              </a:rPr>
              <a:t>관리자 </a:t>
            </a:r>
            <a:r>
              <a:rPr lang="ko-KR" altLang="en-US" sz="1400" b="1" dirty="0">
                <a:latin typeface="+mj-ea"/>
                <a:ea typeface="+mj-ea"/>
              </a:rPr>
              <a:t>전용 기능</a:t>
            </a:r>
            <a:endParaRPr lang="en-US" altLang="ko-KR" sz="1400" b="1" dirty="0">
              <a:latin typeface="+mj-ea"/>
              <a:ea typeface="+mj-ea"/>
            </a:endParaRPr>
          </a:p>
          <a:p>
            <a:pPr lvl="0" fontAlgn="base"/>
            <a:endParaRPr lang="ko-KR" altLang="en-US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라인에 배치된 트레이의 정보를 표시합니다</a:t>
            </a:r>
            <a:r>
              <a:rPr lang="en-US" altLang="ko-KR" sz="1600" b="1" dirty="0">
                <a:latin typeface="+mj-ea"/>
                <a:ea typeface="+mj-ea"/>
              </a:rPr>
              <a:t>. </a:t>
            </a: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트레이의 배치일</a:t>
            </a:r>
            <a:r>
              <a:rPr lang="en-US" altLang="ko-KR" sz="1600" b="1" dirty="0">
                <a:latin typeface="+mj-ea"/>
                <a:ea typeface="+mj-ea"/>
              </a:rPr>
              <a:t>/ </a:t>
            </a:r>
            <a:r>
              <a:rPr lang="ko-KR" altLang="en-US" sz="1600" b="1" dirty="0">
                <a:latin typeface="+mj-ea"/>
                <a:ea typeface="+mj-ea"/>
              </a:rPr>
              <a:t>수확일 등을 한눈에 확인 할 수 있습니다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  <a:p>
            <a:pPr lvl="0" fontAlgn="base">
              <a:lnSpc>
                <a:spcPct val="150000"/>
              </a:lnSpc>
            </a:pPr>
            <a:endParaRPr lang="ko-KR" altLang="en-US" sz="1600" dirty="0">
              <a:latin typeface="+mj-ea"/>
              <a:ea typeface="+mj-ea"/>
            </a:endParaRPr>
          </a:p>
          <a:p>
            <a:pPr lvl="0" fontAlgn="base"/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3" y="2044182"/>
            <a:ext cx="7297808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ABDF91-EADB-4642-65D7-7726A2BE5FA4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" y="2044183"/>
            <a:ext cx="7281626" cy="39626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1912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07297"/>
            <a:ext cx="3467100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srgbClr val="2EB457"/>
                </a:solidFill>
                <a:latin typeface="+mn-ea"/>
              </a:rPr>
              <a:t>재배 관리</a:t>
            </a:r>
            <a:r>
              <a:rPr lang="en-US" altLang="ko-KR" b="1" dirty="0">
                <a:solidFill>
                  <a:srgbClr val="2EB457"/>
                </a:solidFill>
                <a:latin typeface="+mn-ea"/>
              </a:rPr>
              <a:t>- </a:t>
            </a:r>
            <a:r>
              <a:rPr lang="en-US" altLang="ko-KR" b="1" dirty="0" smtClean="0">
                <a:solidFill>
                  <a:srgbClr val="2EB457"/>
                </a:solidFill>
                <a:latin typeface="+mn-ea"/>
              </a:rPr>
              <a:t>PIP </a:t>
            </a:r>
            <a:r>
              <a:rPr lang="ko-KR" altLang="en-US" b="1" dirty="0">
                <a:solidFill>
                  <a:srgbClr val="2EB457"/>
                </a:solidFill>
                <a:latin typeface="+mn-ea"/>
              </a:rPr>
              <a:t>관리</a:t>
            </a:r>
            <a:endParaRPr lang="en-US" altLang="ko-KR" b="1" dirty="0">
              <a:solidFill>
                <a:srgbClr val="2EB457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관리자 전용 기능</a:t>
            </a:r>
            <a:endParaRPr lang="en-US" altLang="ko-KR" sz="1400" b="1" dirty="0">
              <a:latin typeface="+mj-ea"/>
              <a:ea typeface="+mj-ea"/>
            </a:endParaRPr>
          </a:p>
          <a:p>
            <a:pPr lvl="0" fontAlgn="base"/>
            <a:endParaRPr lang="ko-KR" altLang="en-US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PIP DB</a:t>
            </a:r>
            <a:r>
              <a:rPr lang="ko-KR" altLang="en-US" sz="1600" b="1" dirty="0">
                <a:latin typeface="+mj-ea"/>
                <a:ea typeface="+mj-ea"/>
              </a:rPr>
              <a:t>를 관리 할 수 있습니다</a:t>
            </a:r>
            <a:r>
              <a:rPr lang="en-US" altLang="ko-KR" sz="1600" b="1" dirty="0">
                <a:latin typeface="+mj-ea"/>
                <a:ea typeface="+mj-ea"/>
              </a:rPr>
              <a:t>. </a:t>
            </a:r>
            <a:endParaRPr lang="ko-KR" altLang="en-US" sz="1600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트레이 </a:t>
            </a:r>
            <a:r>
              <a:rPr lang="en-US" altLang="ko-KR" sz="1600" b="1" dirty="0">
                <a:latin typeface="+mj-ea"/>
                <a:ea typeface="+mj-ea"/>
              </a:rPr>
              <a:t>– </a:t>
            </a:r>
            <a:r>
              <a:rPr lang="ko-KR" altLang="en-US" sz="1600" b="1" dirty="0">
                <a:latin typeface="+mj-ea"/>
                <a:ea typeface="+mj-ea"/>
              </a:rPr>
              <a:t>라인 데이터에 사용 할 수 있는 </a:t>
            </a:r>
            <a:r>
              <a:rPr lang="en-US" altLang="ko-KR" sz="1600" b="1" dirty="0">
                <a:latin typeface="+mj-ea"/>
                <a:ea typeface="+mj-ea"/>
              </a:rPr>
              <a:t>PIP </a:t>
            </a:r>
            <a:r>
              <a:rPr lang="ko-KR" altLang="en-US" sz="1600" b="1" dirty="0">
                <a:latin typeface="+mj-ea"/>
                <a:ea typeface="+mj-ea"/>
              </a:rPr>
              <a:t>관리로 등록 즉시 연동하여 사용 할 수 있습니다</a:t>
            </a:r>
            <a:r>
              <a:rPr lang="en-US" altLang="ko-KR" sz="1600" b="1" dirty="0">
                <a:latin typeface="+mj-ea"/>
                <a:ea typeface="+mj-ea"/>
              </a:rPr>
              <a:t>. </a:t>
            </a:r>
            <a:endParaRPr lang="ko-KR" altLang="en-US" sz="1600" b="1" dirty="0">
              <a:latin typeface="+mj-ea"/>
              <a:ea typeface="+mj-ea"/>
            </a:endParaRPr>
          </a:p>
          <a:p>
            <a:pPr lvl="0" fontAlgn="base">
              <a:lnSpc>
                <a:spcPct val="150000"/>
              </a:lnSpc>
            </a:pPr>
            <a:endParaRPr lang="ko-KR" altLang="en-US" sz="1600" dirty="0">
              <a:latin typeface="+mj-ea"/>
              <a:ea typeface="+mj-ea"/>
            </a:endParaRPr>
          </a:p>
          <a:p>
            <a:pPr lvl="0" fontAlgn="base"/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4" y="2044183"/>
            <a:ext cx="7281626" cy="3913874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B7429-6006-B781-9D97-6634B017CDD1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2" y="2039846"/>
            <a:ext cx="7281627" cy="3962641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3950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07297"/>
            <a:ext cx="3467100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2EB457"/>
                </a:solidFill>
                <a:latin typeface="+mn-ea"/>
              </a:rPr>
              <a:t>구매 </a:t>
            </a:r>
            <a:r>
              <a:rPr lang="ko-KR" altLang="en-US" sz="2800" b="1" dirty="0">
                <a:solidFill>
                  <a:srgbClr val="2EB457"/>
                </a:solidFill>
                <a:latin typeface="+mn-ea"/>
              </a:rPr>
              <a:t>관리</a:t>
            </a:r>
            <a:r>
              <a:rPr lang="en-US" altLang="ko-KR" b="1" dirty="0">
                <a:solidFill>
                  <a:srgbClr val="2EB457"/>
                </a:solidFill>
                <a:latin typeface="+mn-ea"/>
              </a:rPr>
              <a:t>- </a:t>
            </a:r>
            <a:r>
              <a:rPr lang="en-US" altLang="ko-KR" b="1" dirty="0" smtClean="0">
                <a:solidFill>
                  <a:srgbClr val="2EB457"/>
                </a:solidFill>
                <a:latin typeface="+mn-ea"/>
              </a:rPr>
              <a:t>BUYER</a:t>
            </a:r>
            <a:endParaRPr lang="en-US" altLang="ko-KR" b="1" dirty="0">
              <a:solidFill>
                <a:srgbClr val="2EB457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관리자 전용 기능</a:t>
            </a:r>
            <a:endParaRPr lang="en-US" altLang="ko-KR" sz="1400" b="1" dirty="0">
              <a:latin typeface="+mj-ea"/>
              <a:ea typeface="+mj-ea"/>
            </a:endParaRPr>
          </a:p>
          <a:p>
            <a:pPr lvl="0" fontAlgn="base"/>
            <a:endParaRPr lang="ko-KR" altLang="en-US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구매 거래처 관리 페이지 </a:t>
            </a:r>
            <a:r>
              <a:rPr lang="en-US" altLang="ko-KR" sz="1600" b="1" dirty="0" smtClean="0">
                <a:latin typeface="+mj-ea"/>
                <a:ea typeface="+mj-ea"/>
              </a:rPr>
              <a:t>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구매 업체를 등록하고 조회할 수 있습니다</a:t>
            </a:r>
            <a:r>
              <a:rPr lang="en-US" altLang="ko-KR" sz="1600" b="1" dirty="0" smtClean="0">
                <a:latin typeface="+mj-ea"/>
                <a:ea typeface="+mj-ea"/>
              </a:rPr>
              <a:t>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등록한 업체는 </a:t>
            </a:r>
            <a:r>
              <a:rPr lang="en-US" altLang="ko-KR" sz="1600" b="1" dirty="0" smtClean="0">
                <a:latin typeface="+mj-ea"/>
                <a:ea typeface="+mj-ea"/>
              </a:rPr>
              <a:t>ORDERS </a:t>
            </a:r>
            <a:r>
              <a:rPr lang="ko-KR" altLang="en-US" sz="1600" b="1" dirty="0" smtClean="0">
                <a:latin typeface="+mj-ea"/>
                <a:ea typeface="+mj-ea"/>
              </a:rPr>
              <a:t>페이지에서 선택 주문 할 수 있습니다</a:t>
            </a:r>
            <a:r>
              <a:rPr lang="en-US" altLang="ko-KR" sz="1600" b="1" dirty="0" smtClean="0">
                <a:latin typeface="+mj-ea"/>
                <a:ea typeface="+mj-ea"/>
              </a:rPr>
              <a:t>. </a:t>
            </a:r>
            <a:endParaRPr lang="ko-KR" altLang="en-US" sz="1600" b="1" dirty="0">
              <a:latin typeface="+mj-ea"/>
              <a:ea typeface="+mj-ea"/>
            </a:endParaRPr>
          </a:p>
          <a:p>
            <a:pPr lvl="0" fontAlgn="base">
              <a:lnSpc>
                <a:spcPct val="150000"/>
              </a:lnSpc>
            </a:pPr>
            <a:endParaRPr lang="ko-KR" altLang="en-US" sz="1600" dirty="0">
              <a:latin typeface="+mj-ea"/>
              <a:ea typeface="+mj-ea"/>
            </a:endParaRPr>
          </a:p>
          <a:p>
            <a:pPr lvl="0" fontAlgn="base"/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4" y="2044183"/>
            <a:ext cx="7281626" cy="3913874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B7429-6006-B781-9D97-6634B017CDD1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2" y="2039846"/>
            <a:ext cx="7281627" cy="3962641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1" y="2039845"/>
            <a:ext cx="7281628" cy="39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26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07297"/>
            <a:ext cx="3467100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2EB457"/>
                </a:solidFill>
                <a:latin typeface="+mn-ea"/>
              </a:rPr>
              <a:t>구매 </a:t>
            </a:r>
            <a:r>
              <a:rPr lang="ko-KR" altLang="en-US" sz="2800" b="1" dirty="0">
                <a:solidFill>
                  <a:srgbClr val="2EB457"/>
                </a:solidFill>
                <a:latin typeface="+mn-ea"/>
              </a:rPr>
              <a:t>관리</a:t>
            </a:r>
            <a:r>
              <a:rPr lang="en-US" altLang="ko-KR" b="1" dirty="0">
                <a:solidFill>
                  <a:srgbClr val="2EB457"/>
                </a:solidFill>
                <a:latin typeface="+mn-ea"/>
              </a:rPr>
              <a:t>- </a:t>
            </a:r>
            <a:r>
              <a:rPr lang="en-US" altLang="ko-KR" b="1" dirty="0" smtClean="0">
                <a:solidFill>
                  <a:srgbClr val="2EB457"/>
                </a:solidFill>
                <a:latin typeface="+mn-ea"/>
              </a:rPr>
              <a:t>ORDERS</a:t>
            </a:r>
            <a:endParaRPr lang="en-US" altLang="ko-KR" b="1" dirty="0">
              <a:solidFill>
                <a:srgbClr val="2EB457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관리자 전용 기능</a:t>
            </a:r>
            <a:endParaRPr lang="en-US" altLang="ko-KR" sz="1400" b="1" dirty="0">
              <a:latin typeface="+mj-ea"/>
              <a:ea typeface="+mj-ea"/>
            </a:endParaRPr>
          </a:p>
          <a:p>
            <a:pPr lvl="0" fontAlgn="base"/>
            <a:endParaRPr lang="ko-KR" altLang="en-US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발주 관리 페이지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구매 업체를 선택하고 발주 사항을 입력해 발주 등록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상세 보기를 통해 삭제 및 수정 </a:t>
            </a:r>
            <a:r>
              <a:rPr lang="en-US" altLang="ko-KR" sz="1600" b="1" dirty="0">
                <a:latin typeface="+mj-ea"/>
                <a:ea typeface="+mj-ea"/>
              </a:rPr>
              <a:t/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가능</a:t>
            </a:r>
            <a:endParaRPr lang="ko-KR" altLang="en-US" sz="1600" b="1" dirty="0">
              <a:latin typeface="+mj-ea"/>
              <a:ea typeface="+mj-ea"/>
            </a:endParaRPr>
          </a:p>
          <a:p>
            <a:pPr lvl="0" fontAlgn="base">
              <a:lnSpc>
                <a:spcPct val="150000"/>
              </a:lnSpc>
            </a:pPr>
            <a:endParaRPr lang="ko-KR" altLang="en-US" sz="1600" dirty="0">
              <a:latin typeface="+mj-ea"/>
              <a:ea typeface="+mj-ea"/>
            </a:endParaRPr>
          </a:p>
          <a:p>
            <a:pPr lvl="0" fontAlgn="base"/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4" y="2044183"/>
            <a:ext cx="7281626" cy="3913874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B7429-6006-B781-9D97-6634B017CDD1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2" y="2044182"/>
            <a:ext cx="7281627" cy="39268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2" y="2044182"/>
            <a:ext cx="7281628" cy="3933554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4043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07297"/>
            <a:ext cx="3467100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2EB457"/>
                </a:solidFill>
                <a:latin typeface="+mj-ea"/>
              </a:rPr>
              <a:t>출하 관리</a:t>
            </a:r>
            <a:r>
              <a:rPr lang="en-US" altLang="ko-KR" sz="2800" b="1" dirty="0" smtClean="0">
                <a:solidFill>
                  <a:srgbClr val="2EB457"/>
                </a:solidFill>
                <a:latin typeface="+mj-ea"/>
              </a:rPr>
              <a:t/>
            </a:r>
            <a:br>
              <a:rPr lang="en-US" altLang="ko-KR" sz="2800" b="1" dirty="0" smtClean="0">
                <a:solidFill>
                  <a:srgbClr val="2EB457"/>
                </a:solidFill>
                <a:latin typeface="+mj-ea"/>
              </a:rPr>
            </a:br>
            <a:r>
              <a:rPr lang="ko-KR" altLang="en-US" sz="1400" b="1" dirty="0" smtClean="0">
                <a:latin typeface="+mj-ea"/>
                <a:ea typeface="+mj-ea"/>
              </a:rPr>
              <a:t>관리자 </a:t>
            </a:r>
            <a:r>
              <a:rPr lang="ko-KR" altLang="en-US" sz="1400" b="1" dirty="0">
                <a:latin typeface="+mj-ea"/>
                <a:ea typeface="+mj-ea"/>
              </a:rPr>
              <a:t>전용 기능</a:t>
            </a:r>
            <a:endParaRPr lang="en-US" altLang="ko-KR" sz="1400" b="1" dirty="0">
              <a:latin typeface="+mj-ea"/>
              <a:ea typeface="+mj-ea"/>
            </a:endParaRPr>
          </a:p>
          <a:p>
            <a:pPr lvl="0" fontAlgn="base"/>
            <a:endParaRPr lang="ko-KR" altLang="en-US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생산된 </a:t>
            </a:r>
            <a:r>
              <a:rPr lang="en-US" altLang="ko-KR" sz="1600" b="1" dirty="0" smtClean="0">
                <a:latin typeface="+mj-ea"/>
                <a:ea typeface="+mj-ea"/>
              </a:rPr>
              <a:t>PRODUCT </a:t>
            </a:r>
            <a:r>
              <a:rPr lang="ko-KR" altLang="en-US" sz="1600" b="1" dirty="0" smtClean="0">
                <a:latin typeface="+mj-ea"/>
                <a:ea typeface="+mj-ea"/>
              </a:rPr>
              <a:t>를 출하 관리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출하 가능 수량 연동으로 </a:t>
            </a:r>
            <a:r>
              <a:rPr lang="en-US" altLang="ko-KR" sz="1600" b="1" dirty="0" smtClean="0">
                <a:latin typeface="+mj-ea"/>
                <a:ea typeface="+mj-ea"/>
              </a:rPr>
              <a:t/>
            </a:r>
            <a:br>
              <a:rPr lang="en-US" altLang="ko-KR" sz="1600" b="1" dirty="0" smtClean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확인가능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출하 기록이 우선 생성되고</a:t>
            </a:r>
            <a:r>
              <a:rPr lang="en-US" altLang="ko-KR" sz="1600" b="1" dirty="0" smtClean="0">
                <a:latin typeface="+mj-ea"/>
                <a:ea typeface="+mj-ea"/>
              </a:rPr>
              <a:t/>
            </a:r>
            <a:br>
              <a:rPr lang="en-US" altLang="ko-KR" sz="1600" b="1" dirty="0" smtClean="0">
                <a:latin typeface="+mj-ea"/>
                <a:ea typeface="+mj-ea"/>
              </a:rPr>
            </a:br>
            <a:r>
              <a:rPr lang="en-US" altLang="ko-KR" sz="1600" b="1" dirty="0" smtClean="0">
                <a:latin typeface="+mj-ea"/>
                <a:ea typeface="+mj-ea"/>
              </a:rPr>
              <a:t>CHECK </a:t>
            </a:r>
            <a:r>
              <a:rPr lang="ko-KR" altLang="en-US" sz="1600" b="1" dirty="0" smtClean="0">
                <a:latin typeface="+mj-ea"/>
                <a:ea typeface="+mj-ea"/>
              </a:rPr>
              <a:t>를 통해서 출하 지시</a:t>
            </a:r>
            <a:endParaRPr lang="ko-KR" altLang="en-US" sz="1600" dirty="0">
              <a:latin typeface="+mj-ea"/>
              <a:ea typeface="+mj-ea"/>
            </a:endParaRPr>
          </a:p>
          <a:p>
            <a:pPr lvl="0" fontAlgn="base"/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4" y="2044183"/>
            <a:ext cx="7281626" cy="3913874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B7429-6006-B781-9D97-6634B017CDD1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2" y="2030401"/>
            <a:ext cx="7281627" cy="3951508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1" y="2039847"/>
            <a:ext cx="7281628" cy="3965026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3599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07297"/>
            <a:ext cx="3467100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2EB457"/>
                </a:solidFill>
                <a:latin typeface="+mj-ea"/>
              </a:rPr>
              <a:t>공정 관리</a:t>
            </a:r>
            <a:r>
              <a:rPr lang="en-US" altLang="ko-KR" sz="2800" b="1" dirty="0" smtClean="0">
                <a:solidFill>
                  <a:srgbClr val="2EB457"/>
                </a:solidFill>
                <a:latin typeface="+mj-ea"/>
              </a:rPr>
              <a:t/>
            </a:r>
            <a:br>
              <a:rPr lang="en-US" altLang="ko-KR" sz="2800" b="1" dirty="0" smtClean="0">
                <a:solidFill>
                  <a:srgbClr val="2EB457"/>
                </a:solidFill>
                <a:latin typeface="+mj-ea"/>
              </a:rPr>
            </a:br>
            <a:r>
              <a:rPr lang="ko-KR" altLang="en-US" sz="1400" b="1" dirty="0" smtClean="0">
                <a:latin typeface="+mj-ea"/>
                <a:ea typeface="+mj-ea"/>
              </a:rPr>
              <a:t>관리자 </a:t>
            </a:r>
            <a:r>
              <a:rPr lang="ko-KR" altLang="en-US" sz="1400" b="1" dirty="0">
                <a:latin typeface="+mj-ea"/>
                <a:ea typeface="+mj-ea"/>
              </a:rPr>
              <a:t>전용 기능</a:t>
            </a:r>
            <a:endParaRPr lang="en-US" altLang="ko-KR" sz="1400" b="1" dirty="0">
              <a:latin typeface="+mj-ea"/>
              <a:ea typeface="+mj-ea"/>
            </a:endParaRPr>
          </a:p>
          <a:p>
            <a:pPr lvl="0" fontAlgn="base"/>
            <a:endParaRPr lang="ko-KR" altLang="en-US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라인 별 공정 진행 현황 확인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주차 별 생육 목표 불량률 표기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트레이 별 생육 관리를 통한</a:t>
            </a:r>
            <a:r>
              <a:rPr lang="en-US" altLang="ko-KR" sz="1600" b="1" dirty="0">
                <a:latin typeface="+mj-ea"/>
                <a:ea typeface="+mj-ea"/>
              </a:rPr>
              <a:t/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공정상의 불량률 저감 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배양액 추가를 통한 추가 </a:t>
            </a:r>
            <a:r>
              <a:rPr lang="en-US" altLang="ko-KR" sz="1600" b="1" dirty="0">
                <a:latin typeface="+mj-ea"/>
                <a:ea typeface="+mj-ea"/>
              </a:rPr>
              <a:t/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관리기능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+mj-ea"/>
                <a:ea typeface="+mj-ea"/>
              </a:rPr>
              <a:t>DB </a:t>
            </a:r>
            <a:r>
              <a:rPr lang="ko-KR" altLang="en-US" sz="1600" b="1" dirty="0" smtClean="0">
                <a:latin typeface="+mj-ea"/>
                <a:ea typeface="+mj-ea"/>
              </a:rPr>
              <a:t>라인</a:t>
            </a:r>
            <a:r>
              <a:rPr lang="en-US" altLang="ko-KR" sz="1600" b="1" dirty="0" smtClean="0">
                <a:latin typeface="+mj-ea"/>
                <a:ea typeface="+mj-ea"/>
              </a:rPr>
              <a:t>, </a:t>
            </a:r>
            <a:r>
              <a:rPr lang="ko-KR" altLang="en-US" sz="1600" b="1" dirty="0" smtClean="0">
                <a:latin typeface="+mj-ea"/>
                <a:ea typeface="+mj-ea"/>
              </a:rPr>
              <a:t>트레이</a:t>
            </a:r>
            <a:r>
              <a:rPr lang="en-US" altLang="ko-KR" sz="1600" b="1" dirty="0" smtClean="0">
                <a:latin typeface="+mj-ea"/>
                <a:ea typeface="+mj-ea"/>
              </a:rPr>
              <a:t>, </a:t>
            </a:r>
            <a:r>
              <a:rPr lang="ko-KR" altLang="en-US" sz="1600" b="1" dirty="0" smtClean="0">
                <a:latin typeface="+mj-ea"/>
                <a:ea typeface="+mj-ea"/>
              </a:rPr>
              <a:t>오류 정보 연동</a:t>
            </a:r>
            <a:endParaRPr lang="en-US" altLang="ko-KR" sz="1600" b="1" dirty="0">
              <a:latin typeface="+mj-ea"/>
              <a:ea typeface="+mj-ea"/>
            </a:endParaRPr>
          </a:p>
          <a:p>
            <a:pPr lvl="0" fontAlgn="base"/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4" y="2044183"/>
            <a:ext cx="7281626" cy="3913874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B7429-6006-B781-9D97-6634B017CDD1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3" y="2044182"/>
            <a:ext cx="7281626" cy="392956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1344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700" y="1707297"/>
            <a:ext cx="3467100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2EB457"/>
                </a:solidFill>
                <a:latin typeface="+mj-ea"/>
              </a:rPr>
              <a:t>보고 페이지</a:t>
            </a:r>
            <a:r>
              <a:rPr lang="en-US" altLang="ko-KR" sz="2800" b="1" dirty="0" smtClean="0">
                <a:solidFill>
                  <a:srgbClr val="2EB457"/>
                </a:solidFill>
                <a:latin typeface="+mj-ea"/>
              </a:rPr>
              <a:t/>
            </a:r>
            <a:br>
              <a:rPr lang="en-US" altLang="ko-KR" sz="2800" b="1" dirty="0" smtClean="0">
                <a:solidFill>
                  <a:srgbClr val="2EB457"/>
                </a:solidFill>
                <a:latin typeface="+mj-ea"/>
              </a:rPr>
            </a:br>
            <a:r>
              <a:rPr lang="ko-KR" altLang="en-US" sz="1400" b="1" dirty="0" smtClean="0">
                <a:latin typeface="+mj-ea"/>
                <a:ea typeface="+mj-ea"/>
              </a:rPr>
              <a:t>관리자 </a:t>
            </a:r>
            <a:r>
              <a:rPr lang="ko-KR" altLang="en-US" sz="1400" b="1" dirty="0">
                <a:latin typeface="+mj-ea"/>
                <a:ea typeface="+mj-ea"/>
              </a:rPr>
              <a:t>전용 기능</a:t>
            </a:r>
            <a:endParaRPr lang="en-US" altLang="ko-KR" sz="1400" b="1" dirty="0">
              <a:latin typeface="+mj-ea"/>
              <a:ea typeface="+mj-ea"/>
            </a:endParaRPr>
          </a:p>
          <a:p>
            <a:pPr lvl="0" fontAlgn="base"/>
            <a:endParaRPr lang="ko-KR" altLang="en-US" b="1" dirty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예측된 데이터 대비 출고량 </a:t>
            </a:r>
            <a:r>
              <a:rPr lang="en-US" altLang="ko-KR" sz="1600" b="1" dirty="0" smtClean="0">
                <a:latin typeface="+mj-ea"/>
                <a:ea typeface="+mj-ea"/>
              </a:rPr>
              <a:t/>
            </a:r>
            <a:br>
              <a:rPr lang="en-US" altLang="ko-KR" sz="1600" b="1" dirty="0" smtClean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그래프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월간 오류 그래프를 통해서 </a:t>
            </a:r>
            <a:r>
              <a:rPr lang="en-US" altLang="ko-KR" sz="1600" b="1" dirty="0" smtClean="0">
                <a:latin typeface="+mj-ea"/>
                <a:ea typeface="+mj-ea"/>
              </a:rPr>
              <a:t/>
            </a:r>
            <a:br>
              <a:rPr lang="en-US" altLang="ko-KR" sz="1600" b="1" dirty="0" smtClean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오류 발생 빈도 발생 라인 등 </a:t>
            </a:r>
            <a:r>
              <a:rPr lang="en-US" altLang="ko-KR" sz="1600" b="1" dirty="0">
                <a:latin typeface="+mj-ea"/>
                <a:ea typeface="+mj-ea"/>
              </a:rPr>
              <a:t/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체크 가능</a:t>
            </a:r>
            <a:endParaRPr lang="en-US" altLang="ko-KR" sz="16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" y="2044182"/>
            <a:ext cx="7281626" cy="39095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4" y="2044183"/>
            <a:ext cx="7281626" cy="3913874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B7429-6006-B781-9D97-6634B017CDD1}"/>
              </a:ext>
            </a:extLst>
          </p:cNvPr>
          <p:cNvSpPr txBox="1"/>
          <p:nvPr/>
        </p:nvSpPr>
        <p:spPr>
          <a:xfrm>
            <a:off x="0" y="599702"/>
            <a:ext cx="236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DETAIL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" y="2044182"/>
            <a:ext cx="7281626" cy="396264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734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615953" y="1707297"/>
            <a:ext cx="524584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2EB457"/>
                </a:solidFill>
                <a:latin typeface="+mj-ea"/>
              </a:rPr>
              <a:t>파이썬</a:t>
            </a:r>
            <a:r>
              <a:rPr lang="en-US" altLang="ko-KR" sz="2800" b="1" dirty="0" smtClean="0">
                <a:solidFill>
                  <a:srgbClr val="2EB457"/>
                </a:solidFill>
                <a:latin typeface="+mj-ea"/>
              </a:rPr>
              <a:t>- </a:t>
            </a:r>
            <a:r>
              <a:rPr lang="ko-KR" altLang="en-US" sz="2800" b="1" dirty="0" smtClean="0">
                <a:solidFill>
                  <a:srgbClr val="2EB457"/>
                </a:solidFill>
                <a:latin typeface="+mj-ea"/>
              </a:rPr>
              <a:t>선형회귀분석</a:t>
            </a:r>
            <a:r>
              <a:rPr lang="en-US" altLang="ko-KR" sz="2800" b="1" dirty="0" smtClean="0">
                <a:solidFill>
                  <a:srgbClr val="2EB457"/>
                </a:solidFill>
                <a:latin typeface="+mj-ea"/>
              </a:rPr>
              <a:t/>
            </a:r>
            <a:br>
              <a:rPr lang="en-US" altLang="ko-KR" sz="2800" b="1" dirty="0" smtClean="0">
                <a:solidFill>
                  <a:srgbClr val="2EB457"/>
                </a:solidFill>
                <a:latin typeface="+mj-ea"/>
              </a:rPr>
            </a:br>
            <a:endParaRPr lang="ko-KR" altLang="en-US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j-ea"/>
                <a:ea typeface="+mj-ea"/>
              </a:rPr>
              <a:t>이전 </a:t>
            </a:r>
            <a:r>
              <a:rPr lang="en-US" altLang="ko-KR" sz="1600" b="1" dirty="0" smtClean="0">
                <a:latin typeface="+mj-ea"/>
                <a:ea typeface="+mj-ea"/>
              </a:rPr>
              <a:t>2</a:t>
            </a:r>
            <a:r>
              <a:rPr lang="ko-KR" altLang="en-US" sz="1600" b="1" dirty="0" smtClean="0">
                <a:latin typeface="+mj-ea"/>
                <a:ea typeface="+mj-ea"/>
              </a:rPr>
              <a:t>개 년도의 출하량을 분석해서 당해 년 </a:t>
            </a:r>
            <a:r>
              <a:rPr lang="en-US" altLang="ko-KR" sz="1600" b="1" dirty="0" smtClean="0">
                <a:latin typeface="+mj-ea"/>
                <a:ea typeface="+mj-ea"/>
              </a:rPr>
              <a:t/>
            </a:r>
            <a:br>
              <a:rPr lang="en-US" altLang="ko-KR" sz="1600" b="1" dirty="0" smtClean="0">
                <a:latin typeface="+mj-ea"/>
                <a:ea typeface="+mj-ea"/>
              </a:rPr>
            </a:br>
            <a:r>
              <a:rPr lang="ko-KR" altLang="en-US" sz="1600" b="1" dirty="0" smtClean="0">
                <a:latin typeface="+mj-ea"/>
                <a:ea typeface="+mj-ea"/>
              </a:rPr>
              <a:t>수요량 예측</a:t>
            </a:r>
            <a:endParaRPr lang="en-US" altLang="ko-KR" sz="1600" b="1" dirty="0" smtClean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B7429-6006-B781-9D97-6634B017CDD1}"/>
              </a:ext>
            </a:extLst>
          </p:cNvPr>
          <p:cNvSpPr txBox="1"/>
          <p:nvPr/>
        </p:nvSpPr>
        <p:spPr>
          <a:xfrm>
            <a:off x="0" y="599706"/>
            <a:ext cx="6383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PYTHON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– REGRESSION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8330" t="6995" r="8416" b="6352"/>
          <a:stretch/>
        </p:blipFill>
        <p:spPr>
          <a:xfrm>
            <a:off x="1181156" y="4770036"/>
            <a:ext cx="3057357" cy="1852925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55" y="2158764"/>
            <a:ext cx="3057357" cy="2468121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55" y="1541180"/>
            <a:ext cx="3057357" cy="554778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6653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0" y="2926721"/>
            <a:ext cx="574816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2EB457"/>
                </a:solidFill>
                <a:latin typeface="+mn-ea"/>
              </a:rPr>
              <a:t>RPA </a:t>
            </a:r>
            <a:r>
              <a:rPr lang="en-US" altLang="ko-KR" sz="2400" b="1" dirty="0" smtClean="0">
                <a:solidFill>
                  <a:srgbClr val="2EB457"/>
                </a:solidFill>
                <a:latin typeface="+mn-ea"/>
              </a:rPr>
              <a:t>-  </a:t>
            </a:r>
            <a:r>
              <a:rPr lang="ko-KR" altLang="en-US" sz="2400" b="1" dirty="0" err="1" smtClean="0">
                <a:solidFill>
                  <a:srgbClr val="2EB457"/>
                </a:solidFill>
                <a:latin typeface="+mn-ea"/>
              </a:rPr>
              <a:t>처리순서</a:t>
            </a:r>
            <a:r>
              <a:rPr lang="en-US" altLang="ko-KR" sz="2800" b="1" dirty="0" smtClean="0">
                <a:solidFill>
                  <a:srgbClr val="2EB457"/>
                </a:solidFill>
                <a:latin typeface="+mj-ea"/>
              </a:rPr>
              <a:t/>
            </a:r>
            <a:br>
              <a:rPr lang="en-US" altLang="ko-KR" sz="2800" b="1" dirty="0" smtClean="0">
                <a:solidFill>
                  <a:srgbClr val="2EB457"/>
                </a:solidFill>
                <a:latin typeface="+mj-ea"/>
              </a:rPr>
            </a:br>
            <a:endParaRPr lang="ko-KR" altLang="en-US" b="1" dirty="0" smtClean="0">
              <a:latin typeface="+mj-ea"/>
              <a:ea typeface="+mj-ea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latin typeface="+mn-ea"/>
              </a:rPr>
              <a:t>Open_Browser</a:t>
            </a:r>
            <a:r>
              <a:rPr lang="en-US" altLang="ko-KR" b="1" dirty="0" smtClean="0">
                <a:latin typeface="+mn-ea"/>
              </a:rPr>
              <a:t> -&gt; SF movement -&gt; Excel </a:t>
            </a:r>
            <a:r>
              <a:rPr lang="en-US" altLang="ko-KR" b="1" dirty="0" err="1" smtClean="0">
                <a:latin typeface="+mn-ea"/>
              </a:rPr>
              <a:t>Datasase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B7429-6006-B781-9D97-6634B017CDD1}"/>
              </a:ext>
            </a:extLst>
          </p:cNvPr>
          <p:cNvSpPr txBox="1"/>
          <p:nvPr/>
        </p:nvSpPr>
        <p:spPr>
          <a:xfrm>
            <a:off x="0" y="584807"/>
            <a:ext cx="2971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RPA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– Data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" y="1556766"/>
            <a:ext cx="4876800" cy="4914900"/>
          </a:xfrm>
          <a:prstGeom prst="rect">
            <a:avLst/>
          </a:prstGeom>
          <a:ln w="635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08687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6B1242-F298-4107-B524-4AF5282CDC8D}"/>
              </a:ext>
            </a:extLst>
          </p:cNvPr>
          <p:cNvCxnSpPr/>
          <p:nvPr/>
        </p:nvCxnSpPr>
        <p:spPr>
          <a:xfrm>
            <a:off x="0" y="812800"/>
            <a:ext cx="10748682" cy="20918"/>
          </a:xfrm>
          <a:prstGeom prst="line">
            <a:avLst/>
          </a:prstGeom>
          <a:ln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7A48EF-5E1A-4848-A4D7-42AEDC5C657A}"/>
              </a:ext>
            </a:extLst>
          </p:cNvPr>
          <p:cNvSpPr txBox="1"/>
          <p:nvPr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67698" y="458857"/>
            <a:ext cx="2765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PROJECT</a:t>
            </a:r>
            <a:endParaRPr lang="ko-KR" altLang="en-US" sz="4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文本框 34"/>
          <p:cNvSpPr txBox="1"/>
          <p:nvPr/>
        </p:nvSpPr>
        <p:spPr>
          <a:xfrm>
            <a:off x="1580121" y="2212952"/>
            <a:ext cx="8762335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500" b="1" dirty="0">
                <a:solidFill>
                  <a:srgbClr val="2EB457"/>
                </a:solidFill>
                <a:latin typeface="+mn-ea"/>
              </a:rPr>
              <a:t>개발 </a:t>
            </a:r>
            <a:r>
              <a:rPr lang="ko-KR" altLang="en-US" sz="2500" b="1" dirty="0" smtClean="0">
                <a:solidFill>
                  <a:srgbClr val="2EB457"/>
                </a:solidFill>
                <a:latin typeface="+mn-ea"/>
              </a:rPr>
              <a:t>목적</a:t>
            </a:r>
            <a:endParaRPr lang="en-US" altLang="ko-KR" sz="2500" b="1" dirty="0" smtClean="0">
              <a:solidFill>
                <a:srgbClr val="2EB457"/>
              </a:solidFill>
              <a:latin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600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HY강M" panose="02030600000101010101" pitchFamily="18" charset="-127"/>
                <a:ea typeface="HY강M" panose="02030600000101010101" pitchFamily="18" charset="-127"/>
              </a:rPr>
              <a:t>WEB </a:t>
            </a:r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을 통해 온실의 </a:t>
            </a:r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온</a:t>
            </a:r>
            <a:r>
              <a:rPr lang="en-US" altLang="ko-KR" dirty="0" smtClean="0">
                <a:latin typeface="HY강M" panose="02030600000101010101" pitchFamily="18" charset="-127"/>
                <a:ea typeface="HY강M" panose="02030600000101010101" pitchFamily="18" charset="-127"/>
              </a:rPr>
              <a:t>.</a:t>
            </a:r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습도</a:t>
            </a:r>
            <a:r>
              <a:rPr lang="en-US" altLang="ko-KR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등의 환경을 모니터링 하여 재배하는 작물의 </a:t>
            </a:r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최적의</a:t>
            </a:r>
            <a:endParaRPr lang="en-US" altLang="ko-KR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lvl="0"/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  생육환경을 </a:t>
            </a:r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유지</a:t>
            </a:r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/ </a:t>
            </a:r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관리 할 수 있는 농장 관리 기능</a:t>
            </a:r>
            <a:endParaRPr lang="en-US" altLang="ko-KR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lvl="0"/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en-US" altLang="ko-KR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작물의 생육에 필요한 </a:t>
            </a:r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노동력</a:t>
            </a:r>
            <a:r>
              <a:rPr lang="en-US" altLang="ko-KR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에너지</a:t>
            </a:r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양분 </a:t>
            </a:r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등을 종전 보다 적게 투입하고도 </a:t>
            </a:r>
            <a:endParaRPr lang="en-US" altLang="ko-KR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lvl="0"/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  생산성과 품질 </a:t>
            </a:r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제고 향상이 가능하도록 개발</a:t>
            </a: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4" name="文本框 35"/>
          <p:cNvSpPr txBox="1"/>
          <p:nvPr/>
        </p:nvSpPr>
        <p:spPr>
          <a:xfrm>
            <a:off x="1411866" y="1437531"/>
            <a:ext cx="3397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dirty="0" err="1" smtClean="0">
                <a:solidFill>
                  <a:schemeClr val="accent2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 panose="00000500000000000000" charset="0"/>
                <a:sym typeface="Montserrat" panose="00000500000000000000" charset="0"/>
              </a:rPr>
              <a:t>SmartFarm</a:t>
            </a:r>
            <a:r>
              <a:rPr lang="en-US" altLang="zh-CN" sz="2100" smtClean="0">
                <a:solidFill>
                  <a:schemeClr val="accent2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 panose="00000500000000000000" charset="0"/>
                <a:sym typeface="Montserrat" panose="00000500000000000000" charset="0"/>
              </a:rPr>
              <a:t> </a:t>
            </a:r>
            <a:r>
              <a:rPr lang="en-US" altLang="zh-CN" sz="2100" smtClean="0">
                <a:solidFill>
                  <a:schemeClr val="accent2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 panose="00000500000000000000" charset="0"/>
                <a:sym typeface="Montserrat" panose="00000500000000000000" charset="0"/>
              </a:rPr>
              <a:t>MES</a:t>
            </a:r>
            <a:r>
              <a:rPr lang="en-US" altLang="zh-CN" sz="2100" smtClean="0">
                <a:solidFill>
                  <a:schemeClr val="accent2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 panose="00000500000000000000" charset="0"/>
                <a:sym typeface="Montserrat" panose="00000500000000000000" charset="0"/>
              </a:rPr>
              <a:t> </a:t>
            </a:r>
            <a:r>
              <a:rPr lang="ko-KR" altLang="en-US" sz="2100" dirty="0" smtClean="0">
                <a:solidFill>
                  <a:schemeClr val="accent2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 panose="00000500000000000000" charset="0"/>
                <a:sym typeface="Montserrat" panose="00000500000000000000" charset="0"/>
              </a:rPr>
              <a:t>시스템구축</a:t>
            </a:r>
            <a:endParaRPr lang="zh-CN" altLang="en-US" sz="2100" dirty="0">
              <a:solidFill>
                <a:schemeClr val="accent2">
                  <a:lumMod val="50000"/>
                </a:schemeClr>
              </a:solidFill>
              <a:latin typeface="HY강M" panose="02030600000101010101" pitchFamily="18" charset="-127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5" name="文本框 34"/>
          <p:cNvSpPr txBox="1"/>
          <p:nvPr/>
        </p:nvSpPr>
        <p:spPr>
          <a:xfrm>
            <a:off x="1647177" y="5066752"/>
            <a:ext cx="538160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500" b="1" dirty="0">
                <a:solidFill>
                  <a:srgbClr val="2EB457"/>
                </a:solidFill>
                <a:latin typeface="+mn-ea"/>
              </a:rPr>
              <a:t>기대 </a:t>
            </a:r>
            <a:r>
              <a:rPr lang="ko-KR" altLang="en-US" sz="2500" b="1" dirty="0" smtClean="0">
                <a:solidFill>
                  <a:srgbClr val="2EB457"/>
                </a:solidFill>
                <a:latin typeface="+mn-ea"/>
              </a:rPr>
              <a:t>효과</a:t>
            </a:r>
            <a:endParaRPr lang="en-US" altLang="ko-KR" sz="2500" b="1" dirty="0" smtClean="0">
              <a:solidFill>
                <a:srgbClr val="2EB457"/>
              </a:solidFill>
              <a:latin typeface="+mn-ea"/>
            </a:endParaRPr>
          </a:p>
          <a:p>
            <a:pPr lvl="0"/>
            <a:endParaRPr lang="en-US" altLang="ko-KR" sz="800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실시간 모니터링을 통한 관리 효율 상승</a:t>
            </a: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RPA </a:t>
            </a:r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와의 연동을 통한 </a:t>
            </a:r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24</a:t>
            </a:r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시간 관리</a:t>
            </a:r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/ </a:t>
            </a:r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보고 기능</a:t>
            </a: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4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37163" y="1718751"/>
            <a:ext cx="59456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B050"/>
                </a:solidFill>
                <a:latin typeface="+mn-ea"/>
              </a:rPr>
              <a:t>SF </a:t>
            </a:r>
            <a:r>
              <a:rPr lang="ko-KR" altLang="en-US" sz="2000" b="1" dirty="0" smtClean="0">
                <a:solidFill>
                  <a:srgbClr val="00B050"/>
                </a:solidFill>
                <a:latin typeface="+mn-ea"/>
              </a:rPr>
              <a:t>홈페이지 접속 보고페이지의 </a:t>
            </a:r>
            <a:r>
              <a:rPr lang="ko-KR" altLang="en-US" sz="2000" b="1" dirty="0" err="1" smtClean="0">
                <a:solidFill>
                  <a:srgbClr val="00B050"/>
                </a:solidFill>
                <a:latin typeface="+mn-ea"/>
              </a:rPr>
              <a:t>오류데이터</a:t>
            </a:r>
            <a:r>
              <a:rPr lang="ko-KR" altLang="en-US" sz="2000" b="1" dirty="0" smtClean="0">
                <a:solidFill>
                  <a:srgbClr val="00B050"/>
                </a:solidFill>
                <a:latin typeface="+mn-ea"/>
              </a:rPr>
              <a:t> 추출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B7429-6006-B781-9D97-6634B017CDD1}"/>
              </a:ext>
            </a:extLst>
          </p:cNvPr>
          <p:cNvSpPr txBox="1"/>
          <p:nvPr/>
        </p:nvSpPr>
        <p:spPr>
          <a:xfrm>
            <a:off x="0" y="599706"/>
            <a:ext cx="1437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RPA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6" y="1633371"/>
            <a:ext cx="3756178" cy="2261000"/>
          </a:xfrm>
          <a:prstGeom prst="rect">
            <a:avLst/>
          </a:prstGeom>
          <a:ln w="63500">
            <a:solidFill>
              <a:schemeClr val="bg2"/>
            </a:solidFill>
          </a:ln>
        </p:spPr>
      </p:pic>
      <p:grpSp>
        <p:nvGrpSpPr>
          <p:cNvPr id="4" name="그룹 3"/>
          <p:cNvGrpSpPr/>
          <p:nvPr/>
        </p:nvGrpSpPr>
        <p:grpSpPr>
          <a:xfrm>
            <a:off x="2581242" y="2524735"/>
            <a:ext cx="4757976" cy="3568288"/>
            <a:chOff x="3806467" y="2306448"/>
            <a:chExt cx="4757976" cy="356828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467" y="2306448"/>
              <a:ext cx="2228976" cy="3531756"/>
            </a:xfrm>
            <a:prstGeom prst="rect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467" y="2306448"/>
              <a:ext cx="2228976" cy="3568288"/>
            </a:xfrm>
            <a:prstGeom prst="rect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85788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37131" y="2352631"/>
            <a:ext cx="5801126" cy="482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00B050"/>
                </a:solidFill>
                <a:latin typeface="+mj-ea"/>
              </a:rPr>
              <a:t>추출된 정보를 엑셀데이터에 입력</a:t>
            </a:r>
            <a:endParaRPr lang="en-US" altLang="ko-KR" sz="2000" b="1" dirty="0" smtClean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B7429-6006-B781-9D97-6634B017CDD1}"/>
              </a:ext>
            </a:extLst>
          </p:cNvPr>
          <p:cNvSpPr txBox="1"/>
          <p:nvPr/>
        </p:nvSpPr>
        <p:spPr>
          <a:xfrm>
            <a:off x="0" y="599706"/>
            <a:ext cx="1437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RPA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9" y="1818569"/>
            <a:ext cx="3053612" cy="4314195"/>
          </a:xfrm>
          <a:prstGeom prst="rect">
            <a:avLst/>
          </a:prstGeom>
          <a:ln w="63500">
            <a:solidFill>
              <a:schemeClr val="bg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81" y="1818569"/>
            <a:ext cx="3053613" cy="4314195"/>
          </a:xfrm>
          <a:prstGeom prst="rect">
            <a:avLst/>
          </a:prstGeom>
          <a:ln w="635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852312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B7429-6006-B781-9D97-6634B017CDD1}"/>
              </a:ext>
            </a:extLst>
          </p:cNvPr>
          <p:cNvSpPr txBox="1"/>
          <p:nvPr/>
        </p:nvSpPr>
        <p:spPr>
          <a:xfrm>
            <a:off x="0" y="599706"/>
            <a:ext cx="2100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VIDEO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bandicam 2022-10-21 15-07-15-21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93" end="33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127" y="1430703"/>
            <a:ext cx="9007400" cy="486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36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B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0135E485-CD1D-4653-A24E-BD51A79FDDB5}"/>
              </a:ext>
            </a:extLst>
          </p:cNvPr>
          <p:cNvSpPr/>
          <p:nvPr/>
        </p:nvSpPr>
        <p:spPr bwMode="auto">
          <a:xfrm>
            <a:off x="9197790" y="3393078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EB00F26-1D0C-4725-9622-2F2172B68871}"/>
              </a:ext>
            </a:extLst>
          </p:cNvPr>
          <p:cNvSpPr/>
          <p:nvPr/>
        </p:nvSpPr>
        <p:spPr bwMode="auto">
          <a:xfrm flipH="1" flipV="1">
            <a:off x="1996577" y="2232547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6129B-D773-4699-B439-56C20F2358CE}"/>
              </a:ext>
            </a:extLst>
          </p:cNvPr>
          <p:cNvSpPr txBox="1"/>
          <p:nvPr/>
        </p:nvSpPr>
        <p:spPr>
          <a:xfrm flipH="1">
            <a:off x="4636509" y="2812812"/>
            <a:ext cx="293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0" b="1" spc="3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THANK YOU</a:t>
            </a:r>
            <a:endParaRPr lang="ko-KR" altLang="en-US" sz="3200" b="1" spc="3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6129B-D773-4699-B439-56C20F2358CE}"/>
              </a:ext>
            </a:extLst>
          </p:cNvPr>
          <p:cNvSpPr txBox="1"/>
          <p:nvPr/>
        </p:nvSpPr>
        <p:spPr>
          <a:xfrm flipH="1">
            <a:off x="4285540" y="3393078"/>
            <a:ext cx="3194252" cy="30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 b="1" spc="3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hlinkClick r:id="rId2"/>
              </a:rPr>
              <a:t>http://</a:t>
            </a:r>
            <a:r>
              <a:rPr lang="en-US" altLang="ko-KR" sz="1200" b="1" spc="3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hlinkClick r:id="rId2"/>
              </a:rPr>
              <a:t>43.200.208.111:8080</a:t>
            </a:r>
            <a:endParaRPr lang="ko-KR" altLang="en-US" sz="1200" b="1" spc="3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185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0" y="545912"/>
            <a:ext cx="2877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1" y="1871831"/>
            <a:ext cx="1366221" cy="6130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PIP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3250950" y="1813563"/>
            <a:ext cx="1597458" cy="1862566"/>
            <a:chOff x="2877711" y="1871831"/>
            <a:chExt cx="1597458" cy="1862566"/>
          </a:xfrm>
        </p:grpSpPr>
        <p:grpSp>
          <p:nvGrpSpPr>
            <p:cNvPr id="19" name="그룹 18"/>
            <p:cNvGrpSpPr/>
            <p:nvPr/>
          </p:nvGrpSpPr>
          <p:grpSpPr>
            <a:xfrm>
              <a:off x="2877711" y="1871831"/>
              <a:ext cx="773170" cy="903642"/>
              <a:chOff x="2834681" y="1871831"/>
              <a:chExt cx="3442448" cy="4023359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3701999" y="1871831"/>
              <a:ext cx="773170" cy="903642"/>
              <a:chOff x="2834681" y="1871831"/>
              <a:chExt cx="3442448" cy="4023359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2877711" y="2827016"/>
              <a:ext cx="773170" cy="903642"/>
              <a:chOff x="2834681" y="1871831"/>
              <a:chExt cx="3442448" cy="4023359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3701999" y="2830755"/>
              <a:ext cx="773170" cy="903642"/>
              <a:chOff x="2834681" y="1871831"/>
              <a:chExt cx="3442448" cy="4023359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5" name="TextBox 54"/>
          <p:cNvSpPr txBox="1"/>
          <p:nvPr/>
        </p:nvSpPr>
        <p:spPr>
          <a:xfrm>
            <a:off x="1332905" y="2827016"/>
            <a:ext cx="787395" cy="316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PIP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등록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899328" y="4108969"/>
            <a:ext cx="199285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PIP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배치한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TRAY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생성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92" name="TextBox 891"/>
          <p:cNvSpPr txBox="1"/>
          <p:nvPr/>
        </p:nvSpPr>
        <p:spPr>
          <a:xfrm>
            <a:off x="7362202" y="5670379"/>
            <a:ext cx="3172663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LINE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TRAY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배치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LINE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따라 흐르며 생장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생육기간을 마치면 불량률 검사 후 수확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 rot="16200000">
            <a:off x="4462212" y="3397050"/>
            <a:ext cx="3499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rot="16200000">
            <a:off x="6991020" y="868241"/>
            <a:ext cx="0" cy="1557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rot="16200000">
            <a:off x="6037191" y="3397050"/>
            <a:ext cx="3499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rot="16200000">
            <a:off x="7594563" y="3397050"/>
            <a:ext cx="3499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rot="16200000">
            <a:off x="8565999" y="4367959"/>
            <a:ext cx="0" cy="1557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 rot="16200000">
            <a:off x="5819962" y="3778788"/>
            <a:ext cx="802471" cy="969005"/>
            <a:chOff x="2877711" y="1871831"/>
            <a:chExt cx="1597458" cy="1862566"/>
          </a:xfrm>
        </p:grpSpPr>
        <p:grpSp>
          <p:nvGrpSpPr>
            <p:cNvPr id="73" name="그룹 72"/>
            <p:cNvGrpSpPr/>
            <p:nvPr/>
          </p:nvGrpSpPr>
          <p:grpSpPr>
            <a:xfrm>
              <a:off x="2877711" y="1871831"/>
              <a:ext cx="773170" cy="903642"/>
              <a:chOff x="2834681" y="1871831"/>
              <a:chExt cx="3442448" cy="4023359"/>
            </a:xfrm>
          </p:grpSpPr>
          <p:sp>
            <p:nvSpPr>
              <p:cNvPr id="107" name="모서리가 둥근 직사각형 10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모서리가 둥근 직사각형 10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" name="모서리가 둥근 직사각형 10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모서리가 둥근 직사각형 11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모서리가 둥근 직사각형 11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3" name="모서리가 둥근 직사각형 11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4" name="모서리가 둥근 직사각형 11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3701999" y="1871831"/>
              <a:ext cx="773170" cy="903642"/>
              <a:chOff x="2834681" y="1871831"/>
              <a:chExt cx="3442448" cy="4023359"/>
            </a:xfrm>
          </p:grpSpPr>
          <p:sp>
            <p:nvSpPr>
              <p:cNvPr id="97" name="모서리가 둥근 직사각형 9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모서리가 둥근 직사각형 9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모서리가 둥근 직사각형 9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모서리가 둥근 직사각형 10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모서리가 둥근 직사각형 10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모서리가 둥근 직사각형 10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2877711" y="2827016"/>
              <a:ext cx="773170" cy="903642"/>
              <a:chOff x="2834681" y="1871831"/>
              <a:chExt cx="3442448" cy="4023359"/>
            </a:xfrm>
          </p:grpSpPr>
          <p:sp>
            <p:nvSpPr>
              <p:cNvPr id="87" name="모서리가 둥근 직사각형 8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모서리가 둥근 직사각형 9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모서리가 둥근 직사각형 9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모서리가 둥근 직사각형 9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3701999" y="2830755"/>
              <a:ext cx="773170" cy="903642"/>
              <a:chOff x="2834681" y="1871831"/>
              <a:chExt cx="3442448" cy="4023359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모서리가 둥근 직사각형 7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모서리가 둥근 직사각형 8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모서리가 둥근 직사각형 8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62" name="그룹 161"/>
          <p:cNvGrpSpPr/>
          <p:nvPr/>
        </p:nvGrpSpPr>
        <p:grpSpPr>
          <a:xfrm rot="16200000">
            <a:off x="5819962" y="2206072"/>
            <a:ext cx="802471" cy="969005"/>
            <a:chOff x="2877711" y="1871831"/>
            <a:chExt cx="1597458" cy="1862566"/>
          </a:xfrm>
        </p:grpSpPr>
        <p:grpSp>
          <p:nvGrpSpPr>
            <p:cNvPr id="163" name="그룹 162"/>
            <p:cNvGrpSpPr/>
            <p:nvPr/>
          </p:nvGrpSpPr>
          <p:grpSpPr>
            <a:xfrm>
              <a:off x="2877711" y="1871831"/>
              <a:ext cx="773170" cy="903642"/>
              <a:chOff x="2834681" y="1871831"/>
              <a:chExt cx="3442448" cy="4023359"/>
            </a:xfrm>
          </p:grpSpPr>
          <p:sp>
            <p:nvSpPr>
              <p:cNvPr id="197" name="모서리가 둥근 직사각형 19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8" name="모서리가 둥근 직사각형 19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9" name="모서리가 둥근 직사각형 19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모서리가 둥근 직사각형 19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모서리가 둥근 직사각형 20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모서리가 둥근 직사각형 20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모서리가 둥근 직사각형 20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4" name="모서리가 둥근 직사각형 20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5" name="모서리가 둥근 직사각형 20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6" name="모서리가 둥근 직사각형 20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4" name="그룹 163"/>
            <p:cNvGrpSpPr/>
            <p:nvPr/>
          </p:nvGrpSpPr>
          <p:grpSpPr>
            <a:xfrm>
              <a:off x="3701999" y="1871831"/>
              <a:ext cx="773170" cy="903642"/>
              <a:chOff x="2834681" y="1871831"/>
              <a:chExt cx="3442448" cy="4023359"/>
            </a:xfrm>
          </p:grpSpPr>
          <p:sp>
            <p:nvSpPr>
              <p:cNvPr id="187" name="모서리가 둥근 직사각형 18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모서리가 둥근 직사각형 18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9" name="모서리가 둥근 직사각형 18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0" name="모서리가 둥근 직사각형 18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1" name="모서리가 둥근 직사각형 19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2" name="모서리가 둥근 직사각형 19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3" name="모서리가 둥근 직사각형 19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모서리가 둥근 직사각형 19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5" name="모서리가 둥근 직사각형 19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6" name="모서리가 둥근 직사각형 19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5" name="그룹 164"/>
            <p:cNvGrpSpPr/>
            <p:nvPr/>
          </p:nvGrpSpPr>
          <p:grpSpPr>
            <a:xfrm>
              <a:off x="2877711" y="2827016"/>
              <a:ext cx="773170" cy="903642"/>
              <a:chOff x="2834681" y="1871831"/>
              <a:chExt cx="3442448" cy="4023359"/>
            </a:xfrm>
          </p:grpSpPr>
          <p:sp>
            <p:nvSpPr>
              <p:cNvPr id="177" name="모서리가 둥근 직사각형 17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모서리가 둥근 직사각형 17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모서리가 둥근 직사각형 17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0" name="모서리가 둥근 직사각형 17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1" name="모서리가 둥근 직사각형 18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2" name="모서리가 둥근 직사각형 18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3" name="모서리가 둥근 직사각형 18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4" name="모서리가 둥근 직사각형 18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3701999" y="2830755"/>
              <a:ext cx="773170" cy="903642"/>
              <a:chOff x="2834681" y="1871831"/>
              <a:chExt cx="3442448" cy="4023359"/>
            </a:xfrm>
          </p:grpSpPr>
          <p:sp>
            <p:nvSpPr>
              <p:cNvPr id="167" name="모서리가 둥근 직사각형 16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8" name="모서리가 둥근 직사각형 16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모서리가 둥근 직사각형 16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0" name="모서리가 둥근 직사각형 16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1" name="모서리가 둥근 직사각형 17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2" name="모서리가 둥근 직사각형 17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3" name="모서리가 둥근 직사각형 17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4" name="모서리가 둥근 직사각형 17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모서리가 둥근 직사각형 17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모서리가 둥근 직사각형 17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42" name="그룹 341"/>
          <p:cNvGrpSpPr/>
          <p:nvPr/>
        </p:nvGrpSpPr>
        <p:grpSpPr>
          <a:xfrm rot="16200000">
            <a:off x="7388299" y="3778788"/>
            <a:ext cx="802471" cy="969005"/>
            <a:chOff x="2877711" y="1871831"/>
            <a:chExt cx="1597458" cy="1862566"/>
          </a:xfrm>
        </p:grpSpPr>
        <p:grpSp>
          <p:nvGrpSpPr>
            <p:cNvPr id="343" name="그룹 342"/>
            <p:cNvGrpSpPr/>
            <p:nvPr/>
          </p:nvGrpSpPr>
          <p:grpSpPr>
            <a:xfrm>
              <a:off x="2877711" y="1871831"/>
              <a:ext cx="773170" cy="903642"/>
              <a:chOff x="2834681" y="1871831"/>
              <a:chExt cx="3442448" cy="4023359"/>
            </a:xfrm>
          </p:grpSpPr>
          <p:sp>
            <p:nvSpPr>
              <p:cNvPr id="377" name="모서리가 둥근 직사각형 37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8" name="모서리가 둥근 직사각형 37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9" name="모서리가 둥근 직사각형 37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0" name="모서리가 둥근 직사각형 37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1" name="모서리가 둥근 직사각형 38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2" name="모서리가 둥근 직사각형 38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3" name="모서리가 둥근 직사각형 38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4" name="모서리가 둥근 직사각형 38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5" name="모서리가 둥근 직사각형 38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6" name="모서리가 둥근 직사각형 38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4" name="그룹 343"/>
            <p:cNvGrpSpPr/>
            <p:nvPr/>
          </p:nvGrpSpPr>
          <p:grpSpPr>
            <a:xfrm>
              <a:off x="3701999" y="1871831"/>
              <a:ext cx="773170" cy="903642"/>
              <a:chOff x="2834681" y="1871831"/>
              <a:chExt cx="3442448" cy="4023359"/>
            </a:xfrm>
          </p:grpSpPr>
          <p:sp>
            <p:nvSpPr>
              <p:cNvPr id="367" name="모서리가 둥근 직사각형 36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8" name="모서리가 둥근 직사각형 36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9" name="모서리가 둥근 직사각형 36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0" name="모서리가 둥근 직사각형 36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1" name="모서리가 둥근 직사각형 37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2" name="모서리가 둥근 직사각형 37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4" name="모서리가 둥근 직사각형 37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5" name="모서리가 둥근 직사각형 37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6" name="모서리가 둥근 직사각형 37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5" name="그룹 344"/>
            <p:cNvGrpSpPr/>
            <p:nvPr/>
          </p:nvGrpSpPr>
          <p:grpSpPr>
            <a:xfrm>
              <a:off x="2877711" y="2827016"/>
              <a:ext cx="773170" cy="903642"/>
              <a:chOff x="2834681" y="1871831"/>
              <a:chExt cx="3442448" cy="4023359"/>
            </a:xfrm>
          </p:grpSpPr>
          <p:sp>
            <p:nvSpPr>
              <p:cNvPr id="357" name="모서리가 둥근 직사각형 35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8" name="모서리가 둥근 직사각형 35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9" name="모서리가 둥근 직사각형 35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0" name="모서리가 둥근 직사각형 35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1" name="모서리가 둥근 직사각형 36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모서리가 둥근 직사각형 36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모서리가 둥근 직사각형 36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4" name="모서리가 둥근 직사각형 36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5" name="모서리가 둥근 직사각형 36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6" name="모서리가 둥근 직사각형 36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6" name="그룹 345"/>
            <p:cNvGrpSpPr/>
            <p:nvPr/>
          </p:nvGrpSpPr>
          <p:grpSpPr>
            <a:xfrm>
              <a:off x="3701999" y="2830755"/>
              <a:ext cx="773170" cy="903642"/>
              <a:chOff x="2834681" y="1871831"/>
              <a:chExt cx="3442448" cy="4023359"/>
            </a:xfrm>
          </p:grpSpPr>
          <p:sp>
            <p:nvSpPr>
              <p:cNvPr id="347" name="모서리가 둥근 직사각형 34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모서리가 둥근 직사각형 34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모서리가 둥근 직사각형 34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모서리가 둥근 직사각형 34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1" name="모서리가 둥근 직사각형 35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모서리가 둥근 직사각형 35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3" name="모서리가 둥근 직사각형 35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4" name="모서리가 둥근 직사각형 35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5" name="모서리가 둥근 직사각형 35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6" name="모서리가 둥근 직사각형 35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87" name="그룹 386"/>
          <p:cNvGrpSpPr/>
          <p:nvPr/>
        </p:nvGrpSpPr>
        <p:grpSpPr>
          <a:xfrm rot="16200000">
            <a:off x="7388299" y="2206072"/>
            <a:ext cx="802471" cy="969005"/>
            <a:chOff x="2877711" y="1871831"/>
            <a:chExt cx="1597458" cy="1862566"/>
          </a:xfrm>
        </p:grpSpPr>
        <p:grpSp>
          <p:nvGrpSpPr>
            <p:cNvPr id="388" name="그룹 387"/>
            <p:cNvGrpSpPr/>
            <p:nvPr/>
          </p:nvGrpSpPr>
          <p:grpSpPr>
            <a:xfrm>
              <a:off x="2877711" y="1871831"/>
              <a:ext cx="773170" cy="903642"/>
              <a:chOff x="2834681" y="1871831"/>
              <a:chExt cx="3442448" cy="4023359"/>
            </a:xfrm>
          </p:grpSpPr>
          <p:sp>
            <p:nvSpPr>
              <p:cNvPr id="422" name="모서리가 둥근 직사각형 421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3" name="모서리가 둥근 직사각형 422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4" name="모서리가 둥근 직사각형 423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5" name="모서리가 둥근 직사각형 424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6" name="모서리가 둥근 직사각형 425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7" name="모서리가 둥근 직사각형 426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8" name="모서리가 둥근 직사각형 427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9" name="모서리가 둥근 직사각형 428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0" name="모서리가 둥근 직사각형 429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1" name="모서리가 둥근 직사각형 430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9" name="그룹 388"/>
            <p:cNvGrpSpPr/>
            <p:nvPr/>
          </p:nvGrpSpPr>
          <p:grpSpPr>
            <a:xfrm>
              <a:off x="3701999" y="1871831"/>
              <a:ext cx="773170" cy="903642"/>
              <a:chOff x="2834681" y="1871831"/>
              <a:chExt cx="3442448" cy="4023359"/>
            </a:xfrm>
          </p:grpSpPr>
          <p:sp>
            <p:nvSpPr>
              <p:cNvPr id="412" name="모서리가 둥근 직사각형 411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3" name="모서리가 둥근 직사각형 412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4" name="모서리가 둥근 직사각형 413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5" name="모서리가 둥근 직사각형 414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6" name="모서리가 둥근 직사각형 415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7" name="모서리가 둥근 직사각형 416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8" name="모서리가 둥근 직사각형 417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9" name="모서리가 둥근 직사각형 418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0" name="모서리가 둥근 직사각형 419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1" name="모서리가 둥근 직사각형 420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0" name="그룹 389"/>
            <p:cNvGrpSpPr/>
            <p:nvPr/>
          </p:nvGrpSpPr>
          <p:grpSpPr>
            <a:xfrm>
              <a:off x="2877711" y="2827016"/>
              <a:ext cx="773170" cy="903642"/>
              <a:chOff x="2834681" y="1871831"/>
              <a:chExt cx="3442448" cy="4023359"/>
            </a:xfrm>
          </p:grpSpPr>
          <p:sp>
            <p:nvSpPr>
              <p:cNvPr id="402" name="모서리가 둥근 직사각형 401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3" name="모서리가 둥근 직사각형 402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4" name="모서리가 둥근 직사각형 403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5" name="모서리가 둥근 직사각형 404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6" name="모서리가 둥근 직사각형 405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7" name="모서리가 둥근 직사각형 406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8" name="모서리가 둥근 직사각형 407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9" name="모서리가 둥근 직사각형 408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0" name="모서리가 둥근 직사각형 409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1" name="모서리가 둥근 직사각형 410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1" name="그룹 390"/>
            <p:cNvGrpSpPr/>
            <p:nvPr/>
          </p:nvGrpSpPr>
          <p:grpSpPr>
            <a:xfrm>
              <a:off x="3701999" y="2830755"/>
              <a:ext cx="773170" cy="903642"/>
              <a:chOff x="2834681" y="1871831"/>
              <a:chExt cx="3442448" cy="4023359"/>
            </a:xfrm>
          </p:grpSpPr>
          <p:sp>
            <p:nvSpPr>
              <p:cNvPr id="392" name="모서리가 둥근 직사각형 391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3" name="모서리가 둥근 직사각형 392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4" name="모서리가 둥근 직사각형 393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5" name="모서리가 둥근 직사각형 394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6" name="모서리가 둥근 직사각형 395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7" name="모서리가 둥근 직사각형 396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8" name="모서리가 둥근 직사각형 397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9" name="모서리가 둥근 직사각형 398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0" name="모서리가 둥근 직사각형 399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1" name="모서리가 둥근 직사각형 400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432" name="그룹 431"/>
          <p:cNvGrpSpPr/>
          <p:nvPr/>
        </p:nvGrpSpPr>
        <p:grpSpPr>
          <a:xfrm rot="16200000">
            <a:off x="8950939" y="3778788"/>
            <a:ext cx="802471" cy="969005"/>
            <a:chOff x="2877711" y="1871831"/>
            <a:chExt cx="1597458" cy="1862566"/>
          </a:xfrm>
        </p:grpSpPr>
        <p:grpSp>
          <p:nvGrpSpPr>
            <p:cNvPr id="433" name="그룹 432"/>
            <p:cNvGrpSpPr/>
            <p:nvPr/>
          </p:nvGrpSpPr>
          <p:grpSpPr>
            <a:xfrm>
              <a:off x="2877711" y="1871831"/>
              <a:ext cx="773170" cy="903642"/>
              <a:chOff x="2834681" y="1871831"/>
              <a:chExt cx="3442448" cy="4023359"/>
            </a:xfrm>
          </p:grpSpPr>
          <p:sp>
            <p:nvSpPr>
              <p:cNvPr id="467" name="모서리가 둥근 직사각형 46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8" name="모서리가 둥근 직사각형 46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9" name="모서리가 둥근 직사각형 46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0" name="모서리가 둥근 직사각형 46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모서리가 둥근 직사각형 47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2" name="모서리가 둥근 직사각형 47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3" name="모서리가 둥근 직사각형 47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4" name="모서리가 둥근 직사각형 47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6" name="모서리가 둥근 직사각형 47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34" name="그룹 433"/>
            <p:cNvGrpSpPr/>
            <p:nvPr/>
          </p:nvGrpSpPr>
          <p:grpSpPr>
            <a:xfrm>
              <a:off x="3701999" y="1871831"/>
              <a:ext cx="773170" cy="903642"/>
              <a:chOff x="2834681" y="1871831"/>
              <a:chExt cx="3442448" cy="4023359"/>
            </a:xfrm>
          </p:grpSpPr>
          <p:sp>
            <p:nvSpPr>
              <p:cNvPr id="457" name="모서리가 둥근 직사각형 45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8" name="모서리가 둥근 직사각형 45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9" name="모서리가 둥근 직사각형 45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0" name="모서리가 둥근 직사각형 45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1" name="모서리가 둥근 직사각형 46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2" name="모서리가 둥근 직사각형 46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3" name="모서리가 둥근 직사각형 46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4" name="모서리가 둥근 직사각형 46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5" name="모서리가 둥근 직사각형 46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모서리가 둥근 직사각형 46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35" name="그룹 434"/>
            <p:cNvGrpSpPr/>
            <p:nvPr/>
          </p:nvGrpSpPr>
          <p:grpSpPr>
            <a:xfrm>
              <a:off x="2877711" y="2827016"/>
              <a:ext cx="773170" cy="903642"/>
              <a:chOff x="2834681" y="1871831"/>
              <a:chExt cx="3442448" cy="4023359"/>
            </a:xfrm>
          </p:grpSpPr>
          <p:sp>
            <p:nvSpPr>
              <p:cNvPr id="447" name="모서리가 둥근 직사각형 44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8" name="모서리가 둥근 직사각형 44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9" name="모서리가 둥근 직사각형 44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0" name="모서리가 둥근 직사각형 44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모서리가 둥근 직사각형 45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2" name="모서리가 둥근 직사각형 45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3" name="모서리가 둥근 직사각형 45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4" name="모서리가 둥근 직사각형 45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5" name="모서리가 둥근 직사각형 45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6" name="모서리가 둥근 직사각형 45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36" name="그룹 435"/>
            <p:cNvGrpSpPr/>
            <p:nvPr/>
          </p:nvGrpSpPr>
          <p:grpSpPr>
            <a:xfrm>
              <a:off x="3701999" y="2830755"/>
              <a:ext cx="773170" cy="903642"/>
              <a:chOff x="2834681" y="1871831"/>
              <a:chExt cx="3442448" cy="4023359"/>
            </a:xfrm>
          </p:grpSpPr>
          <p:sp>
            <p:nvSpPr>
              <p:cNvPr id="437" name="모서리가 둥근 직사각형 436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8" name="모서리가 둥근 직사각형 437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9" name="모서리가 둥근 직사각형 438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0" name="모서리가 둥근 직사각형 439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1" name="모서리가 둥근 직사각형 440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2" name="모서리가 둥근 직사각형 441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3" name="모서리가 둥근 직사각형 442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4" name="모서리가 둥근 직사각형 443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5" name="모서리가 둥근 직사각형 444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모서리가 둥근 직사각형 445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477" name="그룹 476"/>
          <p:cNvGrpSpPr/>
          <p:nvPr/>
        </p:nvGrpSpPr>
        <p:grpSpPr>
          <a:xfrm rot="16200000">
            <a:off x="8950939" y="2206072"/>
            <a:ext cx="802471" cy="969005"/>
            <a:chOff x="2877711" y="1871831"/>
            <a:chExt cx="1597458" cy="1862566"/>
          </a:xfrm>
        </p:grpSpPr>
        <p:grpSp>
          <p:nvGrpSpPr>
            <p:cNvPr id="478" name="그룹 477"/>
            <p:cNvGrpSpPr/>
            <p:nvPr/>
          </p:nvGrpSpPr>
          <p:grpSpPr>
            <a:xfrm>
              <a:off x="2877711" y="1871831"/>
              <a:ext cx="773170" cy="903642"/>
              <a:chOff x="2834681" y="1871831"/>
              <a:chExt cx="3442448" cy="4023359"/>
            </a:xfrm>
          </p:grpSpPr>
          <p:sp>
            <p:nvSpPr>
              <p:cNvPr id="512" name="모서리가 둥근 직사각형 511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3" name="모서리가 둥근 직사각형 512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4" name="모서리가 둥근 직사각형 513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5" name="모서리가 둥근 직사각형 514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6" name="모서리가 둥근 직사각형 515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7" name="모서리가 둥근 직사각형 516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8" name="모서리가 둥근 직사각형 517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9" name="모서리가 둥근 직사각형 518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0" name="모서리가 둥근 직사각형 519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1" name="모서리가 둥근 직사각형 520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79" name="그룹 478"/>
            <p:cNvGrpSpPr/>
            <p:nvPr/>
          </p:nvGrpSpPr>
          <p:grpSpPr>
            <a:xfrm>
              <a:off x="3701999" y="1871831"/>
              <a:ext cx="773170" cy="903642"/>
              <a:chOff x="2834681" y="1871831"/>
              <a:chExt cx="3442448" cy="4023359"/>
            </a:xfrm>
          </p:grpSpPr>
          <p:sp>
            <p:nvSpPr>
              <p:cNvPr id="502" name="모서리가 둥근 직사각형 501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3" name="모서리가 둥근 직사각형 502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4" name="모서리가 둥근 직사각형 503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5" name="모서리가 둥근 직사각형 504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6" name="모서리가 둥근 직사각형 505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7" name="모서리가 둥근 직사각형 506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8" name="모서리가 둥근 직사각형 507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9" name="모서리가 둥근 직사각형 508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0" name="모서리가 둥근 직사각형 509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모서리가 둥근 직사각형 510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80" name="그룹 479"/>
            <p:cNvGrpSpPr/>
            <p:nvPr/>
          </p:nvGrpSpPr>
          <p:grpSpPr>
            <a:xfrm>
              <a:off x="2877711" y="2827016"/>
              <a:ext cx="773170" cy="903642"/>
              <a:chOff x="2834681" y="1871831"/>
              <a:chExt cx="3442448" cy="4023359"/>
            </a:xfrm>
          </p:grpSpPr>
          <p:sp>
            <p:nvSpPr>
              <p:cNvPr id="492" name="모서리가 둥근 직사각형 491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5" name="모서리가 둥근 직사각형 494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6" name="모서리가 둥근 직사각형 495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7" name="모서리가 둥근 직사각형 496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8" name="모서리가 둥근 직사각형 497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9" name="모서리가 둥근 직사각형 498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0" name="모서리가 둥근 직사각형 499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1" name="모서리가 둥근 직사각형 500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81" name="그룹 480"/>
            <p:cNvGrpSpPr/>
            <p:nvPr/>
          </p:nvGrpSpPr>
          <p:grpSpPr>
            <a:xfrm>
              <a:off x="3701999" y="2830755"/>
              <a:ext cx="773170" cy="903642"/>
              <a:chOff x="2834681" y="1871831"/>
              <a:chExt cx="3442448" cy="4023359"/>
            </a:xfrm>
          </p:grpSpPr>
          <p:sp>
            <p:nvSpPr>
              <p:cNvPr id="482" name="모서리가 둥근 직사각형 481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3" name="모서리가 둥근 직사각형 482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4" name="모서리가 둥근 직사각형 483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5" name="모서리가 둥근 직사각형 484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6" name="모서리가 둥근 직사각형 485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7" name="모서리가 둥근 직사각형 486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8" name="모서리가 둥근 직사각형 487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9" name="모서리가 둥근 직사각형 488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799" name="직선 연결선 798"/>
          <p:cNvCxnSpPr/>
          <p:nvPr/>
        </p:nvCxnSpPr>
        <p:spPr>
          <a:xfrm rot="16200000">
            <a:off x="10134283" y="868126"/>
            <a:ext cx="0" cy="1557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0" name="직선 연결선 799"/>
          <p:cNvCxnSpPr/>
          <p:nvPr/>
        </p:nvCxnSpPr>
        <p:spPr>
          <a:xfrm rot="16200000">
            <a:off x="9180454" y="3396935"/>
            <a:ext cx="3499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1" name="그룹 800"/>
          <p:cNvGrpSpPr/>
          <p:nvPr/>
        </p:nvGrpSpPr>
        <p:grpSpPr>
          <a:xfrm rot="16200000">
            <a:off x="10531562" y="3778673"/>
            <a:ext cx="802471" cy="969005"/>
            <a:chOff x="2877711" y="1871831"/>
            <a:chExt cx="1597458" cy="1862566"/>
          </a:xfrm>
        </p:grpSpPr>
        <p:grpSp>
          <p:nvGrpSpPr>
            <p:cNvPr id="802" name="그룹 801"/>
            <p:cNvGrpSpPr/>
            <p:nvPr/>
          </p:nvGrpSpPr>
          <p:grpSpPr>
            <a:xfrm>
              <a:off x="2877711" y="1871831"/>
              <a:ext cx="773170" cy="903642"/>
              <a:chOff x="2834681" y="1871831"/>
              <a:chExt cx="3442448" cy="4023359"/>
            </a:xfrm>
          </p:grpSpPr>
          <p:sp>
            <p:nvSpPr>
              <p:cNvPr id="836" name="모서리가 둥근 직사각형 835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7" name="모서리가 둥근 직사각형 836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8" name="모서리가 둥근 직사각형 837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9" name="모서리가 둥근 직사각형 838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0" name="모서리가 둥근 직사각형 839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1" name="모서리가 둥근 직사각형 840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2" name="모서리가 둥근 직사각형 841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3" name="모서리가 둥근 직사각형 842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4" name="모서리가 둥근 직사각형 843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5" name="모서리가 둥근 직사각형 844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03" name="그룹 802"/>
            <p:cNvGrpSpPr/>
            <p:nvPr/>
          </p:nvGrpSpPr>
          <p:grpSpPr>
            <a:xfrm>
              <a:off x="3701999" y="1871831"/>
              <a:ext cx="773170" cy="903642"/>
              <a:chOff x="2834681" y="1871831"/>
              <a:chExt cx="3442448" cy="4023359"/>
            </a:xfrm>
          </p:grpSpPr>
          <p:sp>
            <p:nvSpPr>
              <p:cNvPr id="826" name="모서리가 둥근 직사각형 825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7" name="모서리가 둥근 직사각형 826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8" name="모서리가 둥근 직사각형 827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9" name="모서리가 둥근 직사각형 828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0" name="모서리가 둥근 직사각형 829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1" name="모서리가 둥근 직사각형 830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2" name="모서리가 둥근 직사각형 831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3" name="모서리가 둥근 직사각형 832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4" name="모서리가 둥근 직사각형 833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5" name="모서리가 둥근 직사각형 834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04" name="그룹 803"/>
            <p:cNvGrpSpPr/>
            <p:nvPr/>
          </p:nvGrpSpPr>
          <p:grpSpPr>
            <a:xfrm>
              <a:off x="2877711" y="2827016"/>
              <a:ext cx="773170" cy="903642"/>
              <a:chOff x="2834681" y="1871831"/>
              <a:chExt cx="3442448" cy="4023359"/>
            </a:xfrm>
          </p:grpSpPr>
          <p:sp>
            <p:nvSpPr>
              <p:cNvPr id="816" name="모서리가 둥근 직사각형 815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7" name="모서리가 둥근 직사각형 816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8" name="모서리가 둥근 직사각형 817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9" name="모서리가 둥근 직사각형 818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0" name="모서리가 둥근 직사각형 819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1" name="모서리가 둥근 직사각형 820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2" name="모서리가 둥근 직사각형 821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3" name="모서리가 둥근 직사각형 822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4" name="모서리가 둥근 직사각형 823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5" name="모서리가 둥근 직사각형 824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05" name="그룹 804"/>
            <p:cNvGrpSpPr/>
            <p:nvPr/>
          </p:nvGrpSpPr>
          <p:grpSpPr>
            <a:xfrm>
              <a:off x="3701999" y="2830755"/>
              <a:ext cx="773170" cy="903642"/>
              <a:chOff x="2834681" y="1871831"/>
              <a:chExt cx="3442448" cy="4023359"/>
            </a:xfrm>
          </p:grpSpPr>
          <p:sp>
            <p:nvSpPr>
              <p:cNvPr id="806" name="모서리가 둥근 직사각형 805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7" name="모서리가 둥근 직사각형 806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8" name="모서리가 둥근 직사각형 807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9" name="모서리가 둥근 직사각형 808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0" name="모서리가 둥근 직사각형 809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1" name="모서리가 둥근 직사각형 810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2" name="모서리가 둥근 직사각형 811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3" name="모서리가 둥근 직사각형 812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4" name="모서리가 둥근 직사각형 813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5" name="모서리가 둥근 직사각형 814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46" name="그룹 845"/>
          <p:cNvGrpSpPr/>
          <p:nvPr/>
        </p:nvGrpSpPr>
        <p:grpSpPr>
          <a:xfrm rot="16200000">
            <a:off x="10531562" y="2205957"/>
            <a:ext cx="802471" cy="969005"/>
            <a:chOff x="2877711" y="1871831"/>
            <a:chExt cx="1597458" cy="1862566"/>
          </a:xfrm>
        </p:grpSpPr>
        <p:grpSp>
          <p:nvGrpSpPr>
            <p:cNvPr id="847" name="그룹 846"/>
            <p:cNvGrpSpPr/>
            <p:nvPr/>
          </p:nvGrpSpPr>
          <p:grpSpPr>
            <a:xfrm>
              <a:off x="2877711" y="1871831"/>
              <a:ext cx="773170" cy="903642"/>
              <a:chOff x="2834681" y="1871831"/>
              <a:chExt cx="3442448" cy="4023359"/>
            </a:xfrm>
          </p:grpSpPr>
          <p:sp>
            <p:nvSpPr>
              <p:cNvPr id="881" name="모서리가 둥근 직사각형 880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2" name="모서리가 둥근 직사각형 881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3" name="모서리가 둥근 직사각형 882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4" name="모서리가 둥근 직사각형 883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5" name="모서리가 둥근 직사각형 884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6" name="모서리가 둥근 직사각형 885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7" name="모서리가 둥근 직사각형 886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8" name="모서리가 둥근 직사각형 887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9" name="모서리가 둥근 직사각형 888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90" name="모서리가 둥근 직사각형 889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48" name="그룹 847"/>
            <p:cNvGrpSpPr/>
            <p:nvPr/>
          </p:nvGrpSpPr>
          <p:grpSpPr>
            <a:xfrm>
              <a:off x="3701999" y="1871831"/>
              <a:ext cx="773170" cy="903642"/>
              <a:chOff x="2834681" y="1871831"/>
              <a:chExt cx="3442448" cy="4023359"/>
            </a:xfrm>
          </p:grpSpPr>
          <p:sp>
            <p:nvSpPr>
              <p:cNvPr id="871" name="모서리가 둥근 직사각형 870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2" name="모서리가 둥근 직사각형 871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3" name="모서리가 둥근 직사각형 872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4" name="모서리가 둥근 직사각형 873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5" name="모서리가 둥근 직사각형 874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6" name="모서리가 둥근 직사각형 875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7" name="모서리가 둥근 직사각형 876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8" name="모서리가 둥근 직사각형 877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9" name="모서리가 둥근 직사각형 878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49" name="그룹 848"/>
            <p:cNvGrpSpPr/>
            <p:nvPr/>
          </p:nvGrpSpPr>
          <p:grpSpPr>
            <a:xfrm>
              <a:off x="2877711" y="2827016"/>
              <a:ext cx="773170" cy="903642"/>
              <a:chOff x="2834681" y="1871831"/>
              <a:chExt cx="3442448" cy="4023359"/>
            </a:xfrm>
          </p:grpSpPr>
          <p:sp>
            <p:nvSpPr>
              <p:cNvPr id="861" name="모서리가 둥근 직사각형 860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2" name="모서리가 둥근 직사각형 861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3" name="모서리가 둥근 직사각형 862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4" name="모서리가 둥근 직사각형 863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5" name="모서리가 둥근 직사각형 864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6" name="모서리가 둥근 직사각형 865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7" name="모서리가 둥근 직사각형 866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8" name="모서리가 둥근 직사각형 867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9" name="모서리가 둥근 직사각형 868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0" name="모서리가 둥근 직사각형 869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50" name="그룹 849"/>
            <p:cNvGrpSpPr/>
            <p:nvPr/>
          </p:nvGrpSpPr>
          <p:grpSpPr>
            <a:xfrm>
              <a:off x="3701999" y="2830755"/>
              <a:ext cx="773170" cy="903642"/>
              <a:chOff x="2834681" y="1871831"/>
              <a:chExt cx="3442448" cy="4023359"/>
            </a:xfrm>
          </p:grpSpPr>
          <p:sp>
            <p:nvSpPr>
              <p:cNvPr id="851" name="모서리가 둥근 직사각형 850"/>
              <p:cNvSpPr/>
              <p:nvPr/>
            </p:nvSpPr>
            <p:spPr>
              <a:xfrm>
                <a:off x="2834681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2" name="모서리가 둥근 직사각형 851"/>
              <p:cNvSpPr/>
              <p:nvPr/>
            </p:nvSpPr>
            <p:spPr>
              <a:xfrm>
                <a:off x="4598936" y="1871831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3" name="모서리가 둥근 직사각형 852"/>
              <p:cNvSpPr/>
              <p:nvPr/>
            </p:nvSpPr>
            <p:spPr>
              <a:xfrm>
                <a:off x="2834681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4" name="모서리가 둥근 직사각형 853"/>
              <p:cNvSpPr/>
              <p:nvPr/>
            </p:nvSpPr>
            <p:spPr>
              <a:xfrm>
                <a:off x="4598936" y="2689412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5" name="모서리가 둥근 직사각형 854"/>
              <p:cNvSpPr/>
              <p:nvPr/>
            </p:nvSpPr>
            <p:spPr>
              <a:xfrm>
                <a:off x="2834681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6" name="모서리가 둥근 직사각형 855"/>
              <p:cNvSpPr/>
              <p:nvPr/>
            </p:nvSpPr>
            <p:spPr>
              <a:xfrm>
                <a:off x="4598936" y="3506993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7" name="모서리가 둥근 직사각형 856"/>
              <p:cNvSpPr/>
              <p:nvPr/>
            </p:nvSpPr>
            <p:spPr>
              <a:xfrm>
                <a:off x="2834681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8" name="모서리가 둥근 직사각형 857"/>
              <p:cNvSpPr/>
              <p:nvPr/>
            </p:nvSpPr>
            <p:spPr>
              <a:xfrm>
                <a:off x="4598936" y="4324574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9" name="모서리가 둥근 직사각형 858"/>
              <p:cNvSpPr/>
              <p:nvPr/>
            </p:nvSpPr>
            <p:spPr>
              <a:xfrm>
                <a:off x="2834681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0" name="모서리가 둥근 직사각형 859"/>
              <p:cNvSpPr/>
              <p:nvPr/>
            </p:nvSpPr>
            <p:spPr>
              <a:xfrm>
                <a:off x="4598936" y="5142155"/>
                <a:ext cx="1678193" cy="7530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269" name="그룹 1268"/>
          <p:cNvGrpSpPr/>
          <p:nvPr/>
        </p:nvGrpSpPr>
        <p:grpSpPr>
          <a:xfrm>
            <a:off x="6775846" y="1469243"/>
            <a:ext cx="358454" cy="328815"/>
            <a:chOff x="5920436" y="1243778"/>
            <a:chExt cx="403985" cy="498774"/>
          </a:xfrm>
        </p:grpSpPr>
        <p:sp>
          <p:nvSpPr>
            <p:cNvPr id="899" name="갈매기형 수장 898"/>
            <p:cNvSpPr/>
            <p:nvPr/>
          </p:nvSpPr>
          <p:spPr>
            <a:xfrm>
              <a:off x="5920436" y="1243778"/>
              <a:ext cx="239446" cy="498774"/>
            </a:xfrm>
            <a:prstGeom prst="chevron">
              <a:avLst/>
            </a:prstGeom>
            <a:solidFill>
              <a:srgbClr val="F00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0" name="갈매기형 수장 899"/>
            <p:cNvSpPr/>
            <p:nvPr/>
          </p:nvSpPr>
          <p:spPr>
            <a:xfrm>
              <a:off x="6084975" y="1243778"/>
              <a:ext cx="239446" cy="498774"/>
            </a:xfrm>
            <a:prstGeom prst="chevron">
              <a:avLst/>
            </a:prstGeom>
            <a:solidFill>
              <a:srgbClr val="F00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70" name="그룹 1269"/>
          <p:cNvGrpSpPr/>
          <p:nvPr/>
        </p:nvGrpSpPr>
        <p:grpSpPr>
          <a:xfrm rot="16200000">
            <a:off x="6047770" y="3274367"/>
            <a:ext cx="346114" cy="340539"/>
            <a:chOff x="5920436" y="1243778"/>
            <a:chExt cx="403985" cy="498774"/>
          </a:xfrm>
        </p:grpSpPr>
        <p:sp>
          <p:nvSpPr>
            <p:cNvPr id="1271" name="갈매기형 수장 1270"/>
            <p:cNvSpPr/>
            <p:nvPr/>
          </p:nvSpPr>
          <p:spPr>
            <a:xfrm>
              <a:off x="5920436" y="1243778"/>
              <a:ext cx="239446" cy="498774"/>
            </a:xfrm>
            <a:prstGeom prst="chevron">
              <a:avLst/>
            </a:prstGeom>
            <a:solidFill>
              <a:srgbClr val="F00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72" name="갈매기형 수장 1271"/>
            <p:cNvSpPr/>
            <p:nvPr/>
          </p:nvSpPr>
          <p:spPr>
            <a:xfrm>
              <a:off x="6084975" y="1243778"/>
              <a:ext cx="239446" cy="498774"/>
            </a:xfrm>
            <a:prstGeom prst="chevron">
              <a:avLst/>
            </a:prstGeom>
            <a:solidFill>
              <a:srgbClr val="F00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73" name="그룹 1272"/>
          <p:cNvGrpSpPr/>
          <p:nvPr/>
        </p:nvGrpSpPr>
        <p:grpSpPr>
          <a:xfrm rot="5400000">
            <a:off x="10754952" y="3271819"/>
            <a:ext cx="346114" cy="340539"/>
            <a:chOff x="5920436" y="1243778"/>
            <a:chExt cx="403985" cy="498774"/>
          </a:xfrm>
        </p:grpSpPr>
        <p:sp>
          <p:nvSpPr>
            <p:cNvPr id="1274" name="갈매기형 수장 1273"/>
            <p:cNvSpPr/>
            <p:nvPr/>
          </p:nvSpPr>
          <p:spPr>
            <a:xfrm>
              <a:off x="5920436" y="1243778"/>
              <a:ext cx="239446" cy="498774"/>
            </a:xfrm>
            <a:prstGeom prst="chevron">
              <a:avLst/>
            </a:prstGeom>
            <a:solidFill>
              <a:srgbClr val="F00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75" name="갈매기형 수장 1274"/>
            <p:cNvSpPr/>
            <p:nvPr/>
          </p:nvSpPr>
          <p:spPr>
            <a:xfrm>
              <a:off x="6084975" y="1243778"/>
              <a:ext cx="239446" cy="498774"/>
            </a:xfrm>
            <a:prstGeom prst="chevron">
              <a:avLst/>
            </a:prstGeom>
            <a:solidFill>
              <a:srgbClr val="F00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76" name="그룹 1275"/>
          <p:cNvGrpSpPr/>
          <p:nvPr/>
        </p:nvGrpSpPr>
        <p:grpSpPr>
          <a:xfrm>
            <a:off x="8343906" y="4992486"/>
            <a:ext cx="358454" cy="328815"/>
            <a:chOff x="5920436" y="1243778"/>
            <a:chExt cx="403985" cy="498774"/>
          </a:xfrm>
        </p:grpSpPr>
        <p:sp>
          <p:nvSpPr>
            <p:cNvPr id="1277" name="갈매기형 수장 1276"/>
            <p:cNvSpPr/>
            <p:nvPr/>
          </p:nvSpPr>
          <p:spPr>
            <a:xfrm>
              <a:off x="5920436" y="1243778"/>
              <a:ext cx="239446" cy="498774"/>
            </a:xfrm>
            <a:prstGeom prst="chevron">
              <a:avLst/>
            </a:prstGeom>
            <a:solidFill>
              <a:srgbClr val="F00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78" name="갈매기형 수장 1277"/>
            <p:cNvSpPr/>
            <p:nvPr/>
          </p:nvSpPr>
          <p:spPr>
            <a:xfrm>
              <a:off x="6084975" y="1243778"/>
              <a:ext cx="239446" cy="498774"/>
            </a:xfrm>
            <a:prstGeom prst="chevron">
              <a:avLst/>
            </a:prstGeom>
            <a:solidFill>
              <a:srgbClr val="F00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79" name="그룹 1278"/>
          <p:cNvGrpSpPr/>
          <p:nvPr/>
        </p:nvGrpSpPr>
        <p:grpSpPr>
          <a:xfrm>
            <a:off x="9939220" y="1484748"/>
            <a:ext cx="358454" cy="328815"/>
            <a:chOff x="5920436" y="1243778"/>
            <a:chExt cx="403985" cy="498774"/>
          </a:xfrm>
        </p:grpSpPr>
        <p:sp>
          <p:nvSpPr>
            <p:cNvPr id="1280" name="갈매기형 수장 1279"/>
            <p:cNvSpPr/>
            <p:nvPr/>
          </p:nvSpPr>
          <p:spPr>
            <a:xfrm>
              <a:off x="5920436" y="1243778"/>
              <a:ext cx="239446" cy="498774"/>
            </a:xfrm>
            <a:prstGeom prst="chevron">
              <a:avLst/>
            </a:prstGeom>
            <a:solidFill>
              <a:srgbClr val="F00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81" name="갈매기형 수장 1280"/>
            <p:cNvSpPr/>
            <p:nvPr/>
          </p:nvSpPr>
          <p:spPr>
            <a:xfrm>
              <a:off x="6084975" y="1243778"/>
              <a:ext cx="239446" cy="498774"/>
            </a:xfrm>
            <a:prstGeom prst="chevron">
              <a:avLst/>
            </a:prstGeom>
            <a:solidFill>
              <a:srgbClr val="F00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729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582568"/>
            <a:ext cx="5349163" cy="465144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6B1242-F298-4107-B524-4AF5282CDC8D}"/>
              </a:ext>
            </a:extLst>
          </p:cNvPr>
          <p:cNvCxnSpPr/>
          <p:nvPr/>
        </p:nvCxnSpPr>
        <p:spPr>
          <a:xfrm>
            <a:off x="-65314" y="887445"/>
            <a:ext cx="10748682" cy="20918"/>
          </a:xfrm>
          <a:prstGeom prst="line">
            <a:avLst/>
          </a:prstGeom>
          <a:ln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组合 30"/>
          <p:cNvGrpSpPr/>
          <p:nvPr/>
        </p:nvGrpSpPr>
        <p:grpSpPr>
          <a:xfrm>
            <a:off x="1557356" y="1903827"/>
            <a:ext cx="7386075" cy="1690035"/>
            <a:chOff x="4265656" y="-236907"/>
            <a:chExt cx="8483779" cy="2882424"/>
          </a:xfrm>
        </p:grpSpPr>
        <p:sp>
          <p:nvSpPr>
            <p:cNvPr id="18" name="矩形 31"/>
            <p:cNvSpPr/>
            <p:nvPr/>
          </p:nvSpPr>
          <p:spPr>
            <a:xfrm>
              <a:off x="4265656" y="2281320"/>
              <a:ext cx="4516611" cy="3641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575" b="1" dirty="0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Arial" panose="020B0604020202020204" pitchFamily="34" charset="0"/>
                <a:sym typeface="Montserrat" panose="00000500000000000000" charset="0"/>
              </a:endParaRPr>
            </a:p>
          </p:txBody>
        </p:sp>
        <p:sp>
          <p:nvSpPr>
            <p:cNvPr id="19" name="矩形 32"/>
            <p:cNvSpPr/>
            <p:nvPr/>
          </p:nvSpPr>
          <p:spPr>
            <a:xfrm>
              <a:off x="9290878" y="-236907"/>
              <a:ext cx="3458557" cy="8223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01065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000" b="1" dirty="0" smtClean="0">
                  <a:solidFill>
                    <a:schemeClr val="accent2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  <a:sym typeface="Montserrat" panose="00000500000000000000" charset="0"/>
                </a:rPr>
                <a:t>팀장 </a:t>
              </a:r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  <a:sym typeface="Montserrat" panose="00000500000000000000" charset="0"/>
                </a:rPr>
                <a:t>: </a:t>
              </a:r>
              <a:r>
                <a:rPr lang="ko-KR" altLang="en-US" sz="2000" b="1" dirty="0" err="1" smtClean="0">
                  <a:solidFill>
                    <a:schemeClr val="accent2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  <a:sym typeface="Montserrat" panose="00000500000000000000" charset="0"/>
                </a:rPr>
                <a:t>백광호</a:t>
              </a:r>
              <a:endParaRPr lang="zh-CN" altLang="en-US" sz="20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al" panose="020B0604020202020204" pitchFamily="34" charset="0"/>
                <a:sym typeface="Montserrat" panose="00000500000000000000" charset="0"/>
              </a:endParaRPr>
            </a:p>
          </p:txBody>
        </p:sp>
      </p:grpSp>
      <p:sp>
        <p:nvSpPr>
          <p:cNvPr id="21" name="矩形 33"/>
          <p:cNvSpPr/>
          <p:nvPr/>
        </p:nvSpPr>
        <p:spPr>
          <a:xfrm>
            <a:off x="5932372" y="2875657"/>
            <a:ext cx="5724175" cy="2492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시스템 설계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,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프로젝트 설계 계획</a:t>
            </a:r>
            <a:endParaRPr lang="en-US" altLang="ko-KR" sz="1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관리자페이지 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DB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및 기능 계획</a:t>
            </a:r>
            <a:endParaRPr lang="en-US" altLang="ko-KR" sz="1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UI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구성 제작 기본정보관리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/>
            </a:r>
            <a:b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</a:br>
            <a:endParaRPr lang="en-US" altLang="ko-KR" sz="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Python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수요예측 분석 정리</a:t>
            </a:r>
            <a:endParaRPr lang="en-US" altLang="ko-KR" sz="1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GitHub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및 </a:t>
            </a:r>
            <a:r>
              <a:rPr lang="en-US" altLang="ko-KR" sz="1500" dirty="0" err="1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SourceTree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서버 </a:t>
            </a:r>
            <a:r>
              <a:rPr lang="ko-KR" altLang="en-US" sz="1500" dirty="0" err="1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셋팅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, AWS</a:t>
            </a: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sz="500" dirty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Mock-Up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기능 구현</a:t>
            </a:r>
            <a:endParaRPr lang="en-US" altLang="ko-KR" sz="1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sz="1500" dirty="0" smtClean="0">
              <a:solidFill>
                <a:schemeClr val="accent2">
                  <a:lumMod val="50000"/>
                </a:schemeClr>
              </a:solidFill>
              <a:latin typeface="MD개성체" panose="02020603020101020101" pitchFamily="18" charset="-127"/>
              <a:ea typeface="MD개성체" panose="02020603020101020101" pitchFamily="18" charset="-127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67698" y="641737"/>
            <a:ext cx="3475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Introduction</a:t>
            </a:r>
            <a:endParaRPr lang="ko-KR" altLang="en-US" sz="4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1076" y="1341370"/>
            <a:ext cx="3927081" cy="21715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849" y="1329936"/>
            <a:ext cx="3927081" cy="217150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6B1242-F298-4107-B524-4AF5282CDC8D}"/>
              </a:ext>
            </a:extLst>
          </p:cNvPr>
          <p:cNvCxnSpPr/>
          <p:nvPr/>
        </p:nvCxnSpPr>
        <p:spPr>
          <a:xfrm>
            <a:off x="0" y="812800"/>
            <a:ext cx="10748682" cy="20918"/>
          </a:xfrm>
          <a:prstGeom prst="line">
            <a:avLst/>
          </a:prstGeom>
          <a:ln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7A48EF-5E1A-4848-A4D7-42AEDC5C657A}"/>
              </a:ext>
            </a:extLst>
          </p:cNvPr>
          <p:cNvSpPr txBox="1"/>
          <p:nvPr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67698" y="641737"/>
            <a:ext cx="3475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Introduction</a:t>
            </a:r>
            <a:endParaRPr lang="ko-KR" altLang="en-US" sz="4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  <p:sp>
        <p:nvSpPr>
          <p:cNvPr id="18" name="矩形 31"/>
          <p:cNvSpPr/>
          <p:nvPr/>
        </p:nvSpPr>
        <p:spPr>
          <a:xfrm>
            <a:off x="907528" y="4825964"/>
            <a:ext cx="423172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75" b="1" dirty="0">
              <a:solidFill>
                <a:schemeClr val="bg1"/>
              </a:solidFill>
              <a:latin typeface="Montserrat" panose="00000500000000000000" charset="0"/>
              <a:ea typeface="Montserrat" panose="00000500000000000000" charset="0"/>
              <a:cs typeface="Arial" panose="020B0604020202020204" pitchFamily="34" charset="0"/>
              <a:sym typeface="Montserrat" panose="00000500000000000000" charset="0"/>
            </a:endParaRPr>
          </a:p>
        </p:txBody>
      </p:sp>
      <p:sp>
        <p:nvSpPr>
          <p:cNvPr id="22" name="矩形 35"/>
          <p:cNvSpPr/>
          <p:nvPr/>
        </p:nvSpPr>
        <p:spPr>
          <a:xfrm>
            <a:off x="4591690" y="4804556"/>
            <a:ext cx="423172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75" b="1" dirty="0">
              <a:solidFill>
                <a:schemeClr val="bg1"/>
              </a:solidFill>
              <a:latin typeface="Montserrat" panose="00000500000000000000" charset="0"/>
              <a:ea typeface="Montserrat" panose="00000500000000000000" charset="0"/>
              <a:cs typeface="Arial" panose="020B0604020202020204" pitchFamily="34" charset="0"/>
              <a:sym typeface="Montserrat" panose="00000500000000000000" charset="0"/>
            </a:endParaRPr>
          </a:p>
        </p:txBody>
      </p:sp>
      <p:sp>
        <p:nvSpPr>
          <p:cNvPr id="23" name="矩形 39"/>
          <p:cNvSpPr/>
          <p:nvPr/>
        </p:nvSpPr>
        <p:spPr>
          <a:xfrm>
            <a:off x="8327756" y="4756030"/>
            <a:ext cx="423172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75" b="1" dirty="0">
              <a:solidFill>
                <a:schemeClr val="bg1"/>
              </a:solidFill>
              <a:latin typeface="Montserrat" panose="00000500000000000000" charset="0"/>
              <a:ea typeface="Montserrat" panose="00000500000000000000" charset="0"/>
              <a:cs typeface="Arial" panose="020B0604020202020204" pitchFamily="34" charset="0"/>
              <a:sym typeface="Montserrat" panose="00000500000000000000" charset="0"/>
            </a:endParaRPr>
          </a:p>
        </p:txBody>
      </p:sp>
      <p:sp>
        <p:nvSpPr>
          <p:cNvPr id="25" name="矩形 32"/>
          <p:cNvSpPr/>
          <p:nvPr/>
        </p:nvSpPr>
        <p:spPr>
          <a:xfrm>
            <a:off x="843520" y="3370969"/>
            <a:ext cx="3240406" cy="553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0106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al" panose="020B0604020202020204" pitchFamily="34" charset="0"/>
                <a:sym typeface="Montserrat" panose="00000500000000000000" charset="0"/>
              </a:rPr>
              <a:t>팀</a:t>
            </a:r>
            <a:r>
              <a:rPr lang="ko-KR" altLang="en-US" sz="20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Arial" panose="020B0604020202020204" pitchFamily="34" charset="0"/>
                <a:sym typeface="Montserrat" panose="00000500000000000000" charset="0"/>
              </a:rPr>
              <a:t>원 </a:t>
            </a: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Arial" panose="020B0604020202020204" pitchFamily="34" charset="0"/>
                <a:sym typeface="Montserrat" panose="00000500000000000000" charset="0"/>
              </a:rPr>
              <a:t>: </a:t>
            </a:r>
            <a:r>
              <a:rPr lang="ko-KR" altLang="en-US" sz="20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Arial" panose="020B0604020202020204" pitchFamily="34" charset="0"/>
                <a:sym typeface="Montserrat" panose="00000500000000000000" charset="0"/>
              </a:rPr>
              <a:t>우주호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+mn-ea"/>
              <a:cs typeface="Arial" panose="020B0604020202020204" pitchFamily="34" charset="0"/>
              <a:sym typeface="Montserrat" panose="00000500000000000000" charset="0"/>
            </a:endParaRPr>
          </a:p>
        </p:txBody>
      </p:sp>
      <p:sp>
        <p:nvSpPr>
          <p:cNvPr id="26" name="矩形 33"/>
          <p:cNvSpPr/>
          <p:nvPr/>
        </p:nvSpPr>
        <p:spPr>
          <a:xfrm>
            <a:off x="173805" y="3994967"/>
            <a:ext cx="5922195" cy="2492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일정 조정 및 시스템 설계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프로젝트 </a:t>
            </a:r>
            <a:r>
              <a:rPr lang="ko-KR" altLang="en-US" sz="1500" dirty="0" err="1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설계계획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및 데이터 수집</a:t>
            </a:r>
            <a:endParaRPr lang="en-US" altLang="ko-KR" sz="1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내부 차트 및 데이터 시각화 기능 제작</a:t>
            </a:r>
            <a:endParaRPr lang="en-US" altLang="ko-KR" sz="1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재배현황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및 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index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페이지 그래프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, UI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사이드 </a:t>
            </a:r>
            <a:r>
              <a:rPr lang="ko-KR" altLang="en-US" sz="1500" dirty="0" err="1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툴바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제작</a:t>
            </a:r>
            <a:endParaRPr lang="en-US" altLang="ko-KR" sz="1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UI Path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로 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RPA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데이터 </a:t>
            </a:r>
            <a:r>
              <a:rPr lang="ko-KR" altLang="en-US" sz="1500" dirty="0" err="1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스크래핑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기능 제작</a:t>
            </a:r>
            <a:endParaRPr lang="en-US" altLang="ko-KR" sz="1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GitHub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및 </a:t>
            </a:r>
            <a:r>
              <a:rPr lang="en-US" altLang="ko-KR" sz="1500" dirty="0" err="1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SourceTree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</a:t>
            </a:r>
            <a:r>
              <a:rPr lang="ko-KR" altLang="en-US" sz="1500" dirty="0" err="1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서버셋팅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, AWS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구현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</a:t>
            </a:r>
            <a:r>
              <a:rPr lang="en-US" altLang="zh-CN" sz="1500" dirty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PPT 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제작</a:t>
            </a:r>
            <a:endParaRPr lang="en-US" altLang="zh-CN" sz="1500" dirty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sz="500" dirty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500" dirty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7" name="矩形 32"/>
          <p:cNvSpPr/>
          <p:nvPr/>
        </p:nvSpPr>
        <p:spPr>
          <a:xfrm>
            <a:off x="6118072" y="3370969"/>
            <a:ext cx="3240406" cy="553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0106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al" panose="020B0604020202020204" pitchFamily="34" charset="0"/>
                <a:sym typeface="Montserrat" panose="00000500000000000000" charset="0"/>
              </a:rPr>
              <a:t>팀</a:t>
            </a:r>
            <a:r>
              <a:rPr lang="ko-KR" altLang="en-US" sz="20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Arial" panose="020B0604020202020204" pitchFamily="34" charset="0"/>
                <a:sym typeface="Montserrat" panose="00000500000000000000" charset="0"/>
              </a:rPr>
              <a:t>원 </a:t>
            </a: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Arial" panose="020B0604020202020204" pitchFamily="34" charset="0"/>
                <a:sym typeface="Montserrat" panose="00000500000000000000" charset="0"/>
              </a:rPr>
              <a:t>: </a:t>
            </a:r>
            <a:r>
              <a:rPr lang="ko-KR" alt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+mn-ea"/>
                <a:cs typeface="Arial" panose="020B0604020202020204" pitchFamily="34" charset="0"/>
                <a:sym typeface="Montserrat" panose="00000500000000000000" charset="0"/>
              </a:rPr>
              <a:t>문성천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+mn-ea"/>
              <a:cs typeface="Arial" panose="020B0604020202020204" pitchFamily="34" charset="0"/>
              <a:sym typeface="Montserrat" panose="00000500000000000000" charset="0"/>
            </a:endParaRPr>
          </a:p>
        </p:txBody>
      </p:sp>
      <p:sp>
        <p:nvSpPr>
          <p:cNvPr id="28" name="矩形 33"/>
          <p:cNvSpPr/>
          <p:nvPr/>
        </p:nvSpPr>
        <p:spPr>
          <a:xfrm>
            <a:off x="6124376" y="4012140"/>
            <a:ext cx="6067624" cy="175432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프로젝트 기능 설계 및 데이터 수집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,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프로젝트내부 </a:t>
            </a:r>
            <a:r>
              <a:rPr lang="en-US" altLang="ko-KR" sz="1500" dirty="0" err="1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Ui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설계</a:t>
            </a:r>
            <a:endParaRPr lang="en-US" altLang="ko-KR" sz="1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500" dirty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PIP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정보 입출 페이지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제작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,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데이터 수집</a:t>
            </a:r>
            <a:endParaRPr lang="en-US" altLang="zh-CN" sz="500" dirty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sz="500" dirty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GitHub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및 </a:t>
            </a:r>
            <a:r>
              <a:rPr lang="en-US" altLang="ko-KR" sz="1500" dirty="0" err="1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SourceTree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</a:t>
            </a:r>
            <a:r>
              <a:rPr lang="ko-KR" altLang="en-US" sz="1500" dirty="0" err="1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서버셋팅</a:t>
            </a:r>
            <a:r>
              <a:rPr lang="en-US" altLang="ko-KR" sz="1500" dirty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, AWS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구현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,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 </a:t>
            </a:r>
            <a:r>
              <a:rPr lang="en-US" altLang="zh-CN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PPT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제작</a:t>
            </a:r>
            <a:endParaRPr lang="en-US" altLang="ko-KR" sz="1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500" dirty="0" smtClean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500" dirty="0" err="1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UiPath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를 이용한 </a:t>
            </a:r>
            <a:r>
              <a:rPr lang="en-US" altLang="ko-KR" sz="1500" dirty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RPA 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자동화 </a:t>
            </a:r>
            <a:r>
              <a:rPr lang="ko-KR" altLang="en-US" sz="1500" dirty="0" err="1">
                <a:solidFill>
                  <a:schemeClr val="accent2">
                    <a:lumMod val="50000"/>
                  </a:schemeClr>
                </a:solidFill>
                <a:latin typeface="+mn-ea"/>
                <a:cs typeface="Montserrat" panose="00000500000000000000" charset="0"/>
                <a:sym typeface="Montserrat" panose="00000500000000000000" charset="0"/>
              </a:rPr>
              <a:t>기능구현</a:t>
            </a:r>
            <a:endParaRPr lang="en-US" altLang="ko-KR" sz="1500" dirty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  <a:p>
            <a:pPr marL="285750" indent="-285750" defTabSz="913765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sz="1500" dirty="0">
              <a:solidFill>
                <a:schemeClr val="accent2">
                  <a:lumMod val="50000"/>
                </a:schemeClr>
              </a:solidFill>
              <a:latin typeface="+mn-ea"/>
              <a:cs typeface="Montserrat" panose="00000500000000000000" charset="0"/>
              <a:sym typeface="Montserrat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55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802B1CD-0372-158A-65CE-ADFD6E07572C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solidFill>
            <a:srgbClr val="2E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E7FAE-742A-9B9F-7748-E953B1BFE886}"/>
              </a:ext>
            </a:extLst>
          </p:cNvPr>
          <p:cNvSpPr txBox="1"/>
          <p:nvPr/>
        </p:nvSpPr>
        <p:spPr>
          <a:xfrm>
            <a:off x="0" y="518480"/>
            <a:ext cx="3570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 smtClean="0">
                <a:solidFill>
                  <a:schemeClr val="bg1"/>
                </a:solidFill>
              </a:rPr>
              <a:t>FlowChart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535ECF-9E7E-74B8-D3FE-C5EEECBF36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7927" y="1336720"/>
            <a:ext cx="10396146" cy="53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73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37A48EF-5E1A-4848-A4D7-42AEDC5C657A}"/>
              </a:ext>
            </a:extLst>
          </p:cNvPr>
          <p:cNvSpPr txBox="1"/>
          <p:nvPr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0365" y="101796"/>
            <a:ext cx="11739621" cy="6324912"/>
            <a:chOff x="230365" y="101796"/>
            <a:chExt cx="11739621" cy="6324912"/>
          </a:xfrm>
        </p:grpSpPr>
        <p:sp>
          <p:nvSpPr>
            <p:cNvPr id="34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230365" y="1016178"/>
              <a:ext cx="1980000" cy="684000"/>
            </a:xfrm>
            <a:prstGeom prst="snip1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아이디어구상</a:t>
              </a:r>
            </a:p>
          </p:txBody>
        </p:sp>
        <p:sp>
          <p:nvSpPr>
            <p:cNvPr id="35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2749556" y="1016178"/>
              <a:ext cx="1980000" cy="684000"/>
            </a:xfrm>
            <a:prstGeom prst="snip1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프로젝트계획</a:t>
              </a:r>
            </a:p>
          </p:txBody>
        </p:sp>
        <p:sp>
          <p:nvSpPr>
            <p:cNvPr id="36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7462444" y="1005659"/>
              <a:ext cx="1980000" cy="684000"/>
            </a:xfrm>
            <a:prstGeom prst="snip1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 및 테스트</a:t>
              </a:r>
            </a:p>
          </p:txBody>
        </p:sp>
        <p:sp>
          <p:nvSpPr>
            <p:cNvPr id="37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9989986" y="1016178"/>
              <a:ext cx="1980000" cy="684000"/>
            </a:xfrm>
            <a:prstGeom prst="snip1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프로젝트종료</a:t>
              </a:r>
            </a:p>
          </p:txBody>
        </p:sp>
        <p:sp>
          <p:nvSpPr>
            <p:cNvPr id="38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5106000" y="101796"/>
              <a:ext cx="1980000" cy="684000"/>
            </a:xfrm>
            <a:prstGeom prst="snip1Rect">
              <a:avLst/>
            </a:prstGeom>
            <a:solidFill>
              <a:srgbClr val="668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SmartFarm</a:t>
              </a:r>
              <a:endPara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5106000" y="1016178"/>
              <a:ext cx="1980000" cy="684000"/>
            </a:xfrm>
            <a:prstGeom prst="snip1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기초 설계</a:t>
              </a:r>
            </a:p>
          </p:txBody>
        </p:sp>
        <p:sp>
          <p:nvSpPr>
            <p:cNvPr id="40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2839556" y="3898330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사전준비</a:t>
              </a:r>
            </a:p>
          </p:txBody>
        </p:sp>
        <p:sp>
          <p:nvSpPr>
            <p:cNvPr id="41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2839556" y="2970315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역할분담</a:t>
              </a:r>
            </a:p>
          </p:txBody>
        </p:sp>
        <p:sp>
          <p:nvSpPr>
            <p:cNvPr id="42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2839556" y="2054742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주제선정</a:t>
              </a:r>
              <a:endPara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5208810" y="3873742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계획 노트 작성</a:t>
              </a:r>
            </a:p>
          </p:txBody>
        </p:sp>
        <p:sp>
          <p:nvSpPr>
            <p:cNvPr id="44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5196000" y="2051356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계획안</a:t>
              </a:r>
              <a:endParaRPr lang="en-US" altLang="ko-KR" sz="1500" spc="-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500" spc="-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작성</a:t>
              </a:r>
            </a:p>
          </p:txBody>
        </p:sp>
        <p:sp>
          <p:nvSpPr>
            <p:cNvPr id="45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320365" y="2051356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브레인 </a:t>
              </a:r>
              <a:r>
                <a:rPr lang="ko-KR" altLang="en-US" sz="1500" spc="-15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스토밍</a:t>
              </a:r>
              <a:endPara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320365" y="2849725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책임 및 역할 분배</a:t>
              </a:r>
            </a:p>
          </p:txBody>
        </p:sp>
        <p:sp>
          <p:nvSpPr>
            <p:cNvPr id="47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5196000" y="2962913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공동작업 툴 확보</a:t>
              </a:r>
            </a:p>
          </p:txBody>
        </p:sp>
        <p:sp>
          <p:nvSpPr>
            <p:cNvPr id="48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7603108" y="1943299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500" spc="-15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기능구현</a:t>
              </a:r>
              <a:endPara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7613705" y="5850708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 준비</a:t>
              </a:r>
            </a:p>
          </p:txBody>
        </p:sp>
        <p:sp>
          <p:nvSpPr>
            <p:cNvPr id="50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7613705" y="5092473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프로그램 보안</a:t>
              </a:r>
            </a:p>
          </p:txBody>
        </p:sp>
        <p:sp>
          <p:nvSpPr>
            <p:cNvPr id="51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7595994" y="3430496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업무처리 순서도 작성</a:t>
              </a:r>
            </a:p>
          </p:txBody>
        </p:sp>
        <p:sp>
          <p:nvSpPr>
            <p:cNvPr id="52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7603108" y="2709841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각 </a:t>
              </a:r>
              <a:r>
                <a:rPr lang="ko-KR" altLang="en-US" sz="1500" spc="-15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파트별</a:t>
              </a:r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프로그램 </a:t>
              </a:r>
              <a:endPara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500" spc="-15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기능구현</a:t>
              </a:r>
              <a:endPara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10071635" y="4474330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종료</a:t>
              </a:r>
            </a:p>
          </p:txBody>
        </p:sp>
        <p:sp>
          <p:nvSpPr>
            <p:cNvPr id="54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10071635" y="3627235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프로젝트작성</a:t>
              </a:r>
            </a:p>
          </p:txBody>
        </p:sp>
        <p:sp>
          <p:nvSpPr>
            <p:cNvPr id="55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10079986" y="2772936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자체 평가 후 수정</a:t>
              </a:r>
            </a:p>
          </p:txBody>
        </p:sp>
        <p:sp>
          <p:nvSpPr>
            <p:cNvPr id="56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10071635" y="1962770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 시행</a:t>
              </a:r>
            </a:p>
          </p:txBody>
        </p:sp>
        <p:cxnSp>
          <p:nvCxnSpPr>
            <p:cNvPr id="57" name="직선 연결선 56"/>
            <p:cNvCxnSpPr>
              <a:stCxn id="39" idx="0"/>
              <a:endCxn id="39" idx="0"/>
            </p:cNvCxnSpPr>
            <p:nvPr/>
          </p:nvCxnSpPr>
          <p:spPr>
            <a:xfrm>
              <a:off x="7086000" y="2160281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7513108" y="4269214"/>
              <a:ext cx="1980000" cy="684000"/>
            </a:xfrm>
            <a:prstGeom prst="snip1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차 발표 이후</a:t>
              </a:r>
            </a:p>
          </p:txBody>
        </p:sp>
        <p:sp>
          <p:nvSpPr>
            <p:cNvPr id="59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5208810" y="4804473"/>
              <a:ext cx="1800000" cy="576000"/>
            </a:xfrm>
            <a:prstGeom prst="snip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처리</a:t>
              </a:r>
              <a:r>
                <a:rPr lang="en-US" altLang="ko-KR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5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계획 노트 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1128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04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92B5"/>
      </a:accent1>
      <a:accent2>
        <a:srgbClr val="01A6CF"/>
      </a:accent2>
      <a:accent3>
        <a:srgbClr val="EB788F"/>
      </a:accent3>
      <a:accent4>
        <a:srgbClr val="FED352"/>
      </a:accent4>
      <a:accent5>
        <a:srgbClr val="69E0DB"/>
      </a:accent5>
      <a:accent6>
        <a:srgbClr val="E89472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>
          <a:lnSpc>
            <a:spcPct val="120000"/>
          </a:lnSpc>
          <a:defRPr sz="1400" spc="-150" dirty="0">
            <a:solidFill>
              <a:schemeClr val="tx1">
                <a:lumMod val="75000"/>
                <a:lumOff val="25000"/>
              </a:schemeClr>
            </a:solidFill>
            <a:latin typeface="나눔스퀘어 Light" panose="020B0600000101010101" pitchFamily="50" charset="-127"/>
            <a:ea typeface="나눔스퀘어 Light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777</Words>
  <Application>Microsoft Office PowerPoint</Application>
  <PresentationFormat>와이드스크린</PresentationFormat>
  <Paragraphs>279</Paragraphs>
  <Slides>43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Fira Code</vt:lpstr>
      <vt:lpstr>HY강M</vt:lpstr>
      <vt:lpstr>HY견고딕</vt:lpstr>
      <vt:lpstr>MD개성체</vt:lpstr>
      <vt:lpstr>Montserrat</vt:lpstr>
      <vt:lpstr>나눔고딕</vt:lpstr>
      <vt:lpstr>나눔고딕 ExtraBold</vt:lpstr>
      <vt:lpstr>나눔스퀘어 ExtraBold</vt:lpstr>
      <vt:lpstr>나눔스퀘어 Light</vt:lpstr>
      <vt:lpstr>마루 부리 Beta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505-20</cp:lastModifiedBy>
  <cp:revision>110</cp:revision>
  <dcterms:created xsi:type="dcterms:W3CDTF">2021-07-04T01:22:34Z</dcterms:created>
  <dcterms:modified xsi:type="dcterms:W3CDTF">2022-10-21T08:11:05Z</dcterms:modified>
</cp:coreProperties>
</file>